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4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5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  <p:sldMasterId id="2147483733" r:id="rId5"/>
    <p:sldMasterId id="2147483648" r:id="rId6"/>
    <p:sldMasterId id="2147483742" r:id="rId7"/>
    <p:sldMasterId id="2147483767" r:id="rId8"/>
    <p:sldMasterId id="2147483768" r:id="rId9"/>
  </p:sldMasterIdLst>
  <p:notesMasterIdLst>
    <p:notesMasterId r:id="rId75"/>
  </p:notesMasterIdLst>
  <p:handoutMasterIdLst>
    <p:handoutMasterId r:id="rId76"/>
  </p:handoutMasterIdLst>
  <p:sldIdLst>
    <p:sldId id="288" r:id="rId10"/>
    <p:sldId id="438" r:id="rId11"/>
    <p:sldId id="282" r:id="rId12"/>
    <p:sldId id="283" r:id="rId13"/>
    <p:sldId id="284" r:id="rId14"/>
    <p:sldId id="458" r:id="rId15"/>
    <p:sldId id="473" r:id="rId16"/>
    <p:sldId id="474" r:id="rId17"/>
    <p:sldId id="475" r:id="rId18"/>
    <p:sldId id="459" r:id="rId19"/>
    <p:sldId id="476" r:id="rId20"/>
    <p:sldId id="477" r:id="rId21"/>
    <p:sldId id="478" r:id="rId22"/>
    <p:sldId id="460" r:id="rId23"/>
    <p:sldId id="479" r:id="rId24"/>
    <p:sldId id="480" r:id="rId25"/>
    <p:sldId id="481" r:id="rId26"/>
    <p:sldId id="461" r:id="rId27"/>
    <p:sldId id="482" r:id="rId28"/>
    <p:sldId id="483" r:id="rId29"/>
    <p:sldId id="484" r:id="rId30"/>
    <p:sldId id="462" r:id="rId31"/>
    <p:sldId id="485" r:id="rId32"/>
    <p:sldId id="486" r:id="rId33"/>
    <p:sldId id="487" r:id="rId34"/>
    <p:sldId id="463" r:id="rId35"/>
    <p:sldId id="488" r:id="rId36"/>
    <p:sldId id="489" r:id="rId37"/>
    <p:sldId id="490" r:id="rId38"/>
    <p:sldId id="464" r:id="rId39"/>
    <p:sldId id="491" r:id="rId40"/>
    <p:sldId id="492" r:id="rId41"/>
    <p:sldId id="493" r:id="rId42"/>
    <p:sldId id="465" r:id="rId43"/>
    <p:sldId id="494" r:id="rId44"/>
    <p:sldId id="495" r:id="rId45"/>
    <p:sldId id="496" r:id="rId46"/>
    <p:sldId id="466" r:id="rId47"/>
    <p:sldId id="497" r:id="rId48"/>
    <p:sldId id="498" r:id="rId49"/>
    <p:sldId id="499" r:id="rId50"/>
    <p:sldId id="467" r:id="rId51"/>
    <p:sldId id="500" r:id="rId52"/>
    <p:sldId id="501" r:id="rId53"/>
    <p:sldId id="502" r:id="rId54"/>
    <p:sldId id="468" r:id="rId55"/>
    <p:sldId id="503" r:id="rId56"/>
    <p:sldId id="504" r:id="rId57"/>
    <p:sldId id="505" r:id="rId58"/>
    <p:sldId id="469" r:id="rId59"/>
    <p:sldId id="506" r:id="rId60"/>
    <p:sldId id="507" r:id="rId61"/>
    <p:sldId id="508" r:id="rId62"/>
    <p:sldId id="470" r:id="rId63"/>
    <p:sldId id="509" r:id="rId64"/>
    <p:sldId id="510" r:id="rId65"/>
    <p:sldId id="511" r:id="rId66"/>
    <p:sldId id="471" r:id="rId67"/>
    <p:sldId id="512" r:id="rId68"/>
    <p:sldId id="513" r:id="rId69"/>
    <p:sldId id="514" r:id="rId70"/>
    <p:sldId id="472" r:id="rId71"/>
    <p:sldId id="515" r:id="rId72"/>
    <p:sldId id="516" r:id="rId73"/>
    <p:sldId id="517" r:id="rId7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xer, Lenja Mandavi (vzbv)" initials="ALM(" lastIdx="12" clrIdx="0">
    <p:extLst>
      <p:ext uri="{19B8F6BF-5375-455C-9EA6-DF929625EA0E}">
        <p15:presenceInfo xmlns:p15="http://schemas.microsoft.com/office/powerpoint/2012/main" userId="S-1-5-21-1202660629-1500820517-725345543-1193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D8C8"/>
    <a:srgbClr val="DE00E3"/>
    <a:srgbClr val="FDECE4"/>
    <a:srgbClr val="F6AF94"/>
    <a:srgbClr val="F6D894"/>
    <a:srgbClr val="E9A0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EA91DB-6D00-42BF-BD42-8AFC22276DF8}" v="9" dt="2026-03-11T11:11:17.5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86" autoAdjust="0"/>
    <p:restoredTop sz="87993" autoAdjust="0"/>
  </p:normalViewPr>
  <p:slideViewPr>
    <p:cSldViewPr snapToGrid="0">
      <p:cViewPr varScale="1">
        <p:scale>
          <a:sx n="81" d="100"/>
          <a:sy n="81" d="100"/>
        </p:scale>
        <p:origin x="82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76" d="100"/>
          <a:sy n="76" d="100"/>
        </p:scale>
        <p:origin x="361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7.xml"/><Relationship Id="rId21" Type="http://schemas.openxmlformats.org/officeDocument/2006/relationships/slide" Target="slides/slide12.xml"/><Relationship Id="rId42" Type="http://schemas.openxmlformats.org/officeDocument/2006/relationships/slide" Target="slides/slide33.xml"/><Relationship Id="rId47" Type="http://schemas.openxmlformats.org/officeDocument/2006/relationships/slide" Target="slides/slide38.xml"/><Relationship Id="rId63" Type="http://schemas.openxmlformats.org/officeDocument/2006/relationships/slide" Target="slides/slide54.xml"/><Relationship Id="rId68" Type="http://schemas.openxmlformats.org/officeDocument/2006/relationships/slide" Target="slides/slide59.xml"/><Relationship Id="rId16" Type="http://schemas.openxmlformats.org/officeDocument/2006/relationships/slide" Target="slides/slide7.xml"/><Relationship Id="rId11" Type="http://schemas.openxmlformats.org/officeDocument/2006/relationships/slide" Target="slides/slide2.xml"/><Relationship Id="rId32" Type="http://schemas.openxmlformats.org/officeDocument/2006/relationships/slide" Target="slides/slide23.xml"/><Relationship Id="rId37" Type="http://schemas.openxmlformats.org/officeDocument/2006/relationships/slide" Target="slides/slide28.xml"/><Relationship Id="rId53" Type="http://schemas.openxmlformats.org/officeDocument/2006/relationships/slide" Target="slides/slide44.xml"/><Relationship Id="rId58" Type="http://schemas.openxmlformats.org/officeDocument/2006/relationships/slide" Target="slides/slide49.xml"/><Relationship Id="rId74" Type="http://schemas.openxmlformats.org/officeDocument/2006/relationships/slide" Target="slides/slide65.xml"/><Relationship Id="rId79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61" Type="http://schemas.openxmlformats.org/officeDocument/2006/relationships/slide" Target="slides/slide52.xml"/><Relationship Id="rId82" Type="http://schemas.microsoft.com/office/2016/11/relationships/changesInfo" Target="changesInfos/changesInfo1.xml"/><Relationship Id="rId19" Type="http://schemas.openxmlformats.org/officeDocument/2006/relationships/slide" Target="slides/slide10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30" Type="http://schemas.openxmlformats.org/officeDocument/2006/relationships/slide" Target="slides/slide21.xml"/><Relationship Id="rId35" Type="http://schemas.openxmlformats.org/officeDocument/2006/relationships/slide" Target="slides/slide26.xml"/><Relationship Id="rId43" Type="http://schemas.openxmlformats.org/officeDocument/2006/relationships/slide" Target="slides/slide34.xml"/><Relationship Id="rId48" Type="http://schemas.openxmlformats.org/officeDocument/2006/relationships/slide" Target="slides/slide39.xml"/><Relationship Id="rId56" Type="http://schemas.openxmlformats.org/officeDocument/2006/relationships/slide" Target="slides/slide47.xml"/><Relationship Id="rId64" Type="http://schemas.openxmlformats.org/officeDocument/2006/relationships/slide" Target="slides/slide55.xml"/><Relationship Id="rId69" Type="http://schemas.openxmlformats.org/officeDocument/2006/relationships/slide" Target="slides/slide60.xml"/><Relationship Id="rId77" Type="http://schemas.openxmlformats.org/officeDocument/2006/relationships/commentAuthors" Target="commentAuthors.xml"/><Relationship Id="rId8" Type="http://schemas.openxmlformats.org/officeDocument/2006/relationships/slideMaster" Target="slideMasters/slideMaster5.xml"/><Relationship Id="rId51" Type="http://schemas.openxmlformats.org/officeDocument/2006/relationships/slide" Target="slides/slide42.xml"/><Relationship Id="rId72" Type="http://schemas.openxmlformats.org/officeDocument/2006/relationships/slide" Target="slides/slide63.xml"/><Relationship Id="rId80" Type="http://schemas.openxmlformats.org/officeDocument/2006/relationships/theme" Target="theme/theme1.xml"/><Relationship Id="rId3" Type="http://schemas.openxmlformats.org/officeDocument/2006/relationships/customXml" Target="../customXml/item3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33" Type="http://schemas.openxmlformats.org/officeDocument/2006/relationships/slide" Target="slides/slide24.xml"/><Relationship Id="rId38" Type="http://schemas.openxmlformats.org/officeDocument/2006/relationships/slide" Target="slides/slide29.xml"/><Relationship Id="rId46" Type="http://schemas.openxmlformats.org/officeDocument/2006/relationships/slide" Target="slides/slide37.xml"/><Relationship Id="rId59" Type="http://schemas.openxmlformats.org/officeDocument/2006/relationships/slide" Target="slides/slide50.xml"/><Relationship Id="rId67" Type="http://schemas.openxmlformats.org/officeDocument/2006/relationships/slide" Target="slides/slide58.xml"/><Relationship Id="rId20" Type="http://schemas.openxmlformats.org/officeDocument/2006/relationships/slide" Target="slides/slide11.xml"/><Relationship Id="rId41" Type="http://schemas.openxmlformats.org/officeDocument/2006/relationships/slide" Target="slides/slide32.xml"/><Relationship Id="rId54" Type="http://schemas.openxmlformats.org/officeDocument/2006/relationships/slide" Target="slides/slide45.xml"/><Relationship Id="rId62" Type="http://schemas.openxmlformats.org/officeDocument/2006/relationships/slide" Target="slides/slide53.xml"/><Relationship Id="rId70" Type="http://schemas.openxmlformats.org/officeDocument/2006/relationships/slide" Target="slides/slide61.xml"/><Relationship Id="rId75" Type="http://schemas.openxmlformats.org/officeDocument/2006/relationships/notesMaster" Target="notesMasters/notesMaster1.xml"/><Relationship Id="rId83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slide" Target="slides/slide19.xml"/><Relationship Id="rId36" Type="http://schemas.openxmlformats.org/officeDocument/2006/relationships/slide" Target="slides/slide27.xml"/><Relationship Id="rId49" Type="http://schemas.openxmlformats.org/officeDocument/2006/relationships/slide" Target="slides/slide40.xml"/><Relationship Id="rId57" Type="http://schemas.openxmlformats.org/officeDocument/2006/relationships/slide" Target="slides/slide48.xml"/><Relationship Id="rId10" Type="http://schemas.openxmlformats.org/officeDocument/2006/relationships/slide" Target="slides/slide1.xml"/><Relationship Id="rId31" Type="http://schemas.openxmlformats.org/officeDocument/2006/relationships/slide" Target="slides/slide22.xml"/><Relationship Id="rId44" Type="http://schemas.openxmlformats.org/officeDocument/2006/relationships/slide" Target="slides/slide35.xml"/><Relationship Id="rId52" Type="http://schemas.openxmlformats.org/officeDocument/2006/relationships/slide" Target="slides/slide43.xml"/><Relationship Id="rId60" Type="http://schemas.openxmlformats.org/officeDocument/2006/relationships/slide" Target="slides/slide51.xml"/><Relationship Id="rId65" Type="http://schemas.openxmlformats.org/officeDocument/2006/relationships/slide" Target="slides/slide56.xml"/><Relationship Id="rId73" Type="http://schemas.openxmlformats.org/officeDocument/2006/relationships/slide" Target="slides/slide64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39" Type="http://schemas.openxmlformats.org/officeDocument/2006/relationships/slide" Target="slides/slide30.xml"/><Relationship Id="rId34" Type="http://schemas.openxmlformats.org/officeDocument/2006/relationships/slide" Target="slides/slide25.xml"/><Relationship Id="rId50" Type="http://schemas.openxmlformats.org/officeDocument/2006/relationships/slide" Target="slides/slide41.xml"/><Relationship Id="rId55" Type="http://schemas.openxmlformats.org/officeDocument/2006/relationships/slide" Target="slides/slide46.xml"/><Relationship Id="rId76" Type="http://schemas.openxmlformats.org/officeDocument/2006/relationships/handoutMaster" Target="handoutMasters/handoutMaster1.xml"/><Relationship Id="rId7" Type="http://schemas.openxmlformats.org/officeDocument/2006/relationships/slideMaster" Target="slideMasters/slideMaster4.xml"/><Relationship Id="rId71" Type="http://schemas.openxmlformats.org/officeDocument/2006/relationships/slide" Target="slides/slide62.xml"/><Relationship Id="rId2" Type="http://schemas.openxmlformats.org/officeDocument/2006/relationships/customXml" Target="../customXml/item2.xml"/><Relationship Id="rId29" Type="http://schemas.openxmlformats.org/officeDocument/2006/relationships/slide" Target="slides/slide20.xml"/><Relationship Id="rId24" Type="http://schemas.openxmlformats.org/officeDocument/2006/relationships/slide" Target="slides/slide15.xml"/><Relationship Id="rId40" Type="http://schemas.openxmlformats.org/officeDocument/2006/relationships/slide" Target="slides/slide31.xml"/><Relationship Id="rId45" Type="http://schemas.openxmlformats.org/officeDocument/2006/relationships/slide" Target="slides/slide36.xml"/><Relationship Id="rId66" Type="http://schemas.openxmlformats.org/officeDocument/2006/relationships/slide" Target="slides/slide5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reywisch.Ruth" userId="ddfc1b9f-02c3-45fa-9493-22d5f80da8c8" providerId="ADAL" clId="{7077A071-80D7-4B9E-AF6A-A9E0DD179EFB}"/>
    <pc:docChg chg="custSel addSld delSld modSld">
      <pc:chgData name="Preywisch.Ruth" userId="ddfc1b9f-02c3-45fa-9493-22d5f80da8c8" providerId="ADAL" clId="{7077A071-80D7-4B9E-AF6A-A9E0DD179EFB}" dt="2026-03-11T11:11:22.117" v="660" actId="2696"/>
      <pc:docMkLst>
        <pc:docMk/>
      </pc:docMkLst>
      <pc:sldChg chg="modSp add mod">
        <pc:chgData name="Preywisch.Ruth" userId="ddfc1b9f-02c3-45fa-9493-22d5f80da8c8" providerId="ADAL" clId="{7077A071-80D7-4B9E-AF6A-A9E0DD179EFB}" dt="2026-02-12T06:06:07.741" v="77"/>
        <pc:sldMkLst>
          <pc:docMk/>
          <pc:sldMk cId="1198555764" sldId="282"/>
        </pc:sldMkLst>
        <pc:spChg chg="mod">
          <ac:chgData name="Preywisch.Ruth" userId="ddfc1b9f-02c3-45fa-9493-22d5f80da8c8" providerId="ADAL" clId="{7077A071-80D7-4B9E-AF6A-A9E0DD179EFB}" dt="2026-02-12T06:05:57.708" v="76" actId="20577"/>
          <ac:spMkLst>
            <pc:docMk/>
            <pc:sldMk cId="1198555764" sldId="282"/>
            <ac:spMk id="3" creationId="{9D6B0E74-F71A-8FC9-3234-7CAFB082390D}"/>
          </ac:spMkLst>
        </pc:spChg>
        <pc:picChg chg="mod">
          <ac:chgData name="Preywisch.Ruth" userId="ddfc1b9f-02c3-45fa-9493-22d5f80da8c8" providerId="ADAL" clId="{7077A071-80D7-4B9E-AF6A-A9E0DD179EFB}" dt="2026-02-12T06:06:07.741" v="77"/>
          <ac:picMkLst>
            <pc:docMk/>
            <pc:sldMk cId="1198555764" sldId="282"/>
            <ac:picMk id="6" creationId="{91C5946D-A69E-6B1C-EABE-C23B340049E7}"/>
          </ac:picMkLst>
        </pc:picChg>
      </pc:sldChg>
      <pc:sldChg chg="modSp add">
        <pc:chgData name="Preywisch.Ruth" userId="ddfc1b9f-02c3-45fa-9493-22d5f80da8c8" providerId="ADAL" clId="{7077A071-80D7-4B9E-AF6A-A9E0DD179EFB}" dt="2026-02-12T06:06:13.585" v="78"/>
        <pc:sldMkLst>
          <pc:docMk/>
          <pc:sldMk cId="3413850158" sldId="283"/>
        </pc:sldMkLst>
        <pc:picChg chg="mod">
          <ac:chgData name="Preywisch.Ruth" userId="ddfc1b9f-02c3-45fa-9493-22d5f80da8c8" providerId="ADAL" clId="{7077A071-80D7-4B9E-AF6A-A9E0DD179EFB}" dt="2026-02-12T06:06:13.585" v="78"/>
          <ac:picMkLst>
            <pc:docMk/>
            <pc:sldMk cId="3413850158" sldId="283"/>
            <ac:picMk id="2" creationId="{937A6ADC-E5CE-4A83-EB1C-E320FEF247FA}"/>
          </ac:picMkLst>
        </pc:picChg>
      </pc:sldChg>
      <pc:sldChg chg="modSp add">
        <pc:chgData name="Preywisch.Ruth" userId="ddfc1b9f-02c3-45fa-9493-22d5f80da8c8" providerId="ADAL" clId="{7077A071-80D7-4B9E-AF6A-A9E0DD179EFB}" dt="2026-02-12T06:07:12.939" v="91"/>
        <pc:sldMkLst>
          <pc:docMk/>
          <pc:sldMk cId="3725907612" sldId="284"/>
        </pc:sldMkLst>
        <pc:picChg chg="mod">
          <ac:chgData name="Preywisch.Ruth" userId="ddfc1b9f-02c3-45fa-9493-22d5f80da8c8" providerId="ADAL" clId="{7077A071-80D7-4B9E-AF6A-A9E0DD179EFB}" dt="2026-02-12T06:07:12.939" v="91"/>
          <ac:picMkLst>
            <pc:docMk/>
            <pc:sldMk cId="3725907612" sldId="284"/>
            <ac:picMk id="2" creationId="{A11D8347-F41B-5437-C658-F3574845E975}"/>
          </ac:picMkLst>
        </pc:picChg>
      </pc:sldChg>
      <pc:sldChg chg="addSp modSp add mod">
        <pc:chgData name="Preywisch.Ruth" userId="ddfc1b9f-02c3-45fa-9493-22d5f80da8c8" providerId="ADAL" clId="{7077A071-80D7-4B9E-AF6A-A9E0DD179EFB}" dt="2026-02-12T06:40:19.856" v="481"/>
        <pc:sldMkLst>
          <pc:docMk/>
          <pc:sldMk cId="3913383482" sldId="288"/>
        </pc:sldMkLst>
        <pc:spChg chg="mod">
          <ac:chgData name="Preywisch.Ruth" userId="ddfc1b9f-02c3-45fa-9493-22d5f80da8c8" providerId="ADAL" clId="{7077A071-80D7-4B9E-AF6A-A9E0DD179EFB}" dt="2026-02-12T06:05:20.197" v="57" actId="20577"/>
          <ac:spMkLst>
            <pc:docMk/>
            <pc:sldMk cId="3913383482" sldId="288"/>
            <ac:spMk id="2" creationId="{CACD071B-B9D4-9232-4603-24288019E6A7}"/>
          </ac:spMkLst>
        </pc:spChg>
        <pc:spChg chg="mod">
          <ac:chgData name="Preywisch.Ruth" userId="ddfc1b9f-02c3-45fa-9493-22d5f80da8c8" providerId="ADAL" clId="{7077A071-80D7-4B9E-AF6A-A9E0DD179EFB}" dt="2026-02-12T06:03:59.901" v="28" actId="20577"/>
          <ac:spMkLst>
            <pc:docMk/>
            <pc:sldMk cId="3913383482" sldId="288"/>
            <ac:spMk id="3" creationId="{158F01E2-8554-03BA-139A-E9EB28AC5BDA}"/>
          </ac:spMkLst>
        </pc:spChg>
        <pc:spChg chg="mod">
          <ac:chgData name="Preywisch.Ruth" userId="ddfc1b9f-02c3-45fa-9493-22d5f80da8c8" providerId="ADAL" clId="{7077A071-80D7-4B9E-AF6A-A9E0DD179EFB}" dt="2026-02-12T06:04:09.779" v="47" actId="20577"/>
          <ac:spMkLst>
            <pc:docMk/>
            <pc:sldMk cId="3913383482" sldId="288"/>
            <ac:spMk id="4" creationId="{D4DA449C-167F-0705-60B9-A0B5DCB4B521}"/>
          </ac:spMkLst>
        </pc:spChg>
        <pc:spChg chg="mod">
          <ac:chgData name="Preywisch.Ruth" userId="ddfc1b9f-02c3-45fa-9493-22d5f80da8c8" providerId="ADAL" clId="{7077A071-80D7-4B9E-AF6A-A9E0DD179EFB}" dt="2026-02-12T06:03:33.829" v="13" actId="20577"/>
          <ac:spMkLst>
            <pc:docMk/>
            <pc:sldMk cId="3913383482" sldId="288"/>
            <ac:spMk id="5" creationId="{AD099D6E-0F2B-C792-525B-A39D7DED381D}"/>
          </ac:spMkLst>
        </pc:spChg>
        <pc:spChg chg="mod">
          <ac:chgData name="Preywisch.Ruth" userId="ddfc1b9f-02c3-45fa-9493-22d5f80da8c8" providerId="ADAL" clId="{7077A071-80D7-4B9E-AF6A-A9E0DD179EFB}" dt="2026-02-12T06:36:32.264" v="465"/>
          <ac:spMkLst>
            <pc:docMk/>
            <pc:sldMk cId="3913383482" sldId="288"/>
            <ac:spMk id="7" creationId="{656E4EB2-8055-A30F-4FA3-85DC64D1200B}"/>
          </ac:spMkLst>
        </pc:spChg>
        <pc:spChg chg="mod">
          <ac:chgData name="Preywisch.Ruth" userId="ddfc1b9f-02c3-45fa-9493-22d5f80da8c8" providerId="ADAL" clId="{7077A071-80D7-4B9E-AF6A-A9E0DD179EFB}" dt="2026-02-12T06:37:09.509" v="470"/>
          <ac:spMkLst>
            <pc:docMk/>
            <pc:sldMk cId="3913383482" sldId="288"/>
            <ac:spMk id="8" creationId="{5F90E27F-91FB-58EC-E5F7-00D6B1242CA6}"/>
          </ac:spMkLst>
        </pc:spChg>
        <pc:spChg chg="mod">
          <ac:chgData name="Preywisch.Ruth" userId="ddfc1b9f-02c3-45fa-9493-22d5f80da8c8" providerId="ADAL" clId="{7077A071-80D7-4B9E-AF6A-A9E0DD179EFB}" dt="2026-02-12T06:37:46.509" v="474"/>
          <ac:spMkLst>
            <pc:docMk/>
            <pc:sldMk cId="3913383482" sldId="288"/>
            <ac:spMk id="9" creationId="{5A00E633-D643-32D0-4CE0-7EE90FC5CED8}"/>
          </ac:spMkLst>
        </pc:spChg>
        <pc:spChg chg="mod">
          <ac:chgData name="Preywisch.Ruth" userId="ddfc1b9f-02c3-45fa-9493-22d5f80da8c8" providerId="ADAL" clId="{7077A071-80D7-4B9E-AF6A-A9E0DD179EFB}" dt="2026-02-12T06:39:50.811" v="478"/>
          <ac:spMkLst>
            <pc:docMk/>
            <pc:sldMk cId="3913383482" sldId="288"/>
            <ac:spMk id="10" creationId="{1F9A258C-0AB9-D6C6-3FF0-307B39549A33}"/>
          </ac:spMkLst>
        </pc:spChg>
        <pc:spChg chg="mod">
          <ac:chgData name="Preywisch.Ruth" userId="ddfc1b9f-02c3-45fa-9493-22d5f80da8c8" providerId="ADAL" clId="{7077A071-80D7-4B9E-AF6A-A9E0DD179EFB}" dt="2026-02-12T06:36:55.071" v="468"/>
          <ac:spMkLst>
            <pc:docMk/>
            <pc:sldMk cId="3913383482" sldId="288"/>
            <ac:spMk id="11" creationId="{E23DCD52-C39B-61A7-2658-4B1603C63A7D}"/>
          </ac:spMkLst>
        </pc:spChg>
        <pc:spChg chg="mod">
          <ac:chgData name="Preywisch.Ruth" userId="ddfc1b9f-02c3-45fa-9493-22d5f80da8c8" providerId="ADAL" clId="{7077A071-80D7-4B9E-AF6A-A9E0DD179EFB}" dt="2026-02-12T06:37:17.303" v="471"/>
          <ac:spMkLst>
            <pc:docMk/>
            <pc:sldMk cId="3913383482" sldId="288"/>
            <ac:spMk id="12" creationId="{72C088C3-8244-2089-8B4E-FDAA7289C8B2}"/>
          </ac:spMkLst>
        </pc:spChg>
        <pc:spChg chg="mod">
          <ac:chgData name="Preywisch.Ruth" userId="ddfc1b9f-02c3-45fa-9493-22d5f80da8c8" providerId="ADAL" clId="{7077A071-80D7-4B9E-AF6A-A9E0DD179EFB}" dt="2026-02-12T06:38:02.012" v="475"/>
          <ac:spMkLst>
            <pc:docMk/>
            <pc:sldMk cId="3913383482" sldId="288"/>
            <ac:spMk id="13" creationId="{77F58289-1C08-4E14-D80B-DDB8959D05CD}"/>
          </ac:spMkLst>
        </pc:spChg>
        <pc:spChg chg="mod">
          <ac:chgData name="Preywisch.Ruth" userId="ddfc1b9f-02c3-45fa-9493-22d5f80da8c8" providerId="ADAL" clId="{7077A071-80D7-4B9E-AF6A-A9E0DD179EFB}" dt="2026-02-12T06:40:01.415" v="479"/>
          <ac:spMkLst>
            <pc:docMk/>
            <pc:sldMk cId="3913383482" sldId="288"/>
            <ac:spMk id="14" creationId="{B7AA9F70-3047-8DEF-99FB-C427BFF60258}"/>
          </ac:spMkLst>
        </pc:spChg>
        <pc:spChg chg="mod">
          <ac:chgData name="Preywisch.Ruth" userId="ddfc1b9f-02c3-45fa-9493-22d5f80da8c8" providerId="ADAL" clId="{7077A071-80D7-4B9E-AF6A-A9E0DD179EFB}" dt="2026-02-12T06:36:49.352" v="467"/>
          <ac:spMkLst>
            <pc:docMk/>
            <pc:sldMk cId="3913383482" sldId="288"/>
            <ac:spMk id="15" creationId="{043AEC55-DB24-6472-711F-C88446B52E4B}"/>
          </ac:spMkLst>
        </pc:spChg>
        <pc:spChg chg="mod">
          <ac:chgData name="Preywisch.Ruth" userId="ddfc1b9f-02c3-45fa-9493-22d5f80da8c8" providerId="ADAL" clId="{7077A071-80D7-4B9E-AF6A-A9E0DD179EFB}" dt="2026-02-12T06:37:28.161" v="472"/>
          <ac:spMkLst>
            <pc:docMk/>
            <pc:sldMk cId="3913383482" sldId="288"/>
            <ac:spMk id="16" creationId="{5E5DAE2D-6634-A1F6-41E8-32B37798F4D4}"/>
          </ac:spMkLst>
        </pc:spChg>
        <pc:spChg chg="mod">
          <ac:chgData name="Preywisch.Ruth" userId="ddfc1b9f-02c3-45fa-9493-22d5f80da8c8" providerId="ADAL" clId="{7077A071-80D7-4B9E-AF6A-A9E0DD179EFB}" dt="2026-02-12T06:38:15.382" v="476"/>
          <ac:spMkLst>
            <pc:docMk/>
            <pc:sldMk cId="3913383482" sldId="288"/>
            <ac:spMk id="17" creationId="{EC94430C-0D00-EB6E-84D0-7B4CABDAAA0A}"/>
          </ac:spMkLst>
        </pc:spChg>
        <pc:spChg chg="mod">
          <ac:chgData name="Preywisch.Ruth" userId="ddfc1b9f-02c3-45fa-9493-22d5f80da8c8" providerId="ADAL" clId="{7077A071-80D7-4B9E-AF6A-A9E0DD179EFB}" dt="2026-02-12T06:40:11.913" v="480"/>
          <ac:spMkLst>
            <pc:docMk/>
            <pc:sldMk cId="3913383482" sldId="288"/>
            <ac:spMk id="18" creationId="{1620C4A8-0B8C-B9C3-8801-BEC1D20A2173}"/>
          </ac:spMkLst>
        </pc:spChg>
        <pc:spChg chg="mod">
          <ac:chgData name="Preywisch.Ruth" userId="ddfc1b9f-02c3-45fa-9493-22d5f80da8c8" providerId="ADAL" clId="{7077A071-80D7-4B9E-AF6A-A9E0DD179EFB}" dt="2026-02-12T06:37:00.998" v="469"/>
          <ac:spMkLst>
            <pc:docMk/>
            <pc:sldMk cId="3913383482" sldId="288"/>
            <ac:spMk id="19" creationId="{EF37C1E5-8462-FCBE-4222-928A044009B6}"/>
          </ac:spMkLst>
        </pc:spChg>
        <pc:spChg chg="mod">
          <ac:chgData name="Preywisch.Ruth" userId="ddfc1b9f-02c3-45fa-9493-22d5f80da8c8" providerId="ADAL" clId="{7077A071-80D7-4B9E-AF6A-A9E0DD179EFB}" dt="2026-02-12T06:37:36.460" v="473"/>
          <ac:spMkLst>
            <pc:docMk/>
            <pc:sldMk cId="3913383482" sldId="288"/>
            <ac:spMk id="20" creationId="{87469EE6-E732-6009-E06A-263FA3344CDC}"/>
          </ac:spMkLst>
        </pc:spChg>
        <pc:spChg chg="mod">
          <ac:chgData name="Preywisch.Ruth" userId="ddfc1b9f-02c3-45fa-9493-22d5f80da8c8" providerId="ADAL" clId="{7077A071-80D7-4B9E-AF6A-A9E0DD179EFB}" dt="2026-02-12T06:38:24.003" v="477"/>
          <ac:spMkLst>
            <pc:docMk/>
            <pc:sldMk cId="3913383482" sldId="288"/>
            <ac:spMk id="21" creationId="{75950E7F-0467-C8C7-613B-A2E87B460438}"/>
          </ac:spMkLst>
        </pc:spChg>
        <pc:spChg chg="mod">
          <ac:chgData name="Preywisch.Ruth" userId="ddfc1b9f-02c3-45fa-9493-22d5f80da8c8" providerId="ADAL" clId="{7077A071-80D7-4B9E-AF6A-A9E0DD179EFB}" dt="2026-02-12T06:40:19.856" v="481"/>
          <ac:spMkLst>
            <pc:docMk/>
            <pc:sldMk cId="3913383482" sldId="288"/>
            <ac:spMk id="22" creationId="{452771EC-AB63-930A-E684-41990C71BEBC}"/>
          </ac:spMkLst>
        </pc:spChg>
        <pc:spChg chg="add mod">
          <ac:chgData name="Preywisch.Ruth" userId="ddfc1b9f-02c3-45fa-9493-22d5f80da8c8" providerId="ADAL" clId="{7077A071-80D7-4B9E-AF6A-A9E0DD179EFB}" dt="2026-02-12T06:03:42.221" v="14"/>
          <ac:spMkLst>
            <pc:docMk/>
            <pc:sldMk cId="3913383482" sldId="288"/>
            <ac:spMk id="23" creationId="{EDFC610E-4ED3-CE53-6405-FCA6347367B3}"/>
          </ac:spMkLst>
        </pc:spChg>
      </pc:sldChg>
      <pc:sldChg chg="del">
        <pc:chgData name="Preywisch.Ruth" userId="ddfc1b9f-02c3-45fa-9493-22d5f80da8c8" providerId="ADAL" clId="{7077A071-80D7-4B9E-AF6A-A9E0DD179EFB}" dt="2026-03-11T11:11:22.117" v="660" actId="2696"/>
        <pc:sldMkLst>
          <pc:docMk/>
          <pc:sldMk cId="2869921676" sldId="364"/>
        </pc:sldMkLst>
      </pc:sldChg>
      <pc:sldChg chg="del">
        <pc:chgData name="Preywisch.Ruth" userId="ddfc1b9f-02c3-45fa-9493-22d5f80da8c8" providerId="ADAL" clId="{7077A071-80D7-4B9E-AF6A-A9E0DD179EFB}" dt="2026-03-11T11:11:22.117" v="660" actId="2696"/>
        <pc:sldMkLst>
          <pc:docMk/>
          <pc:sldMk cId="1429012731" sldId="437"/>
        </pc:sldMkLst>
      </pc:sldChg>
      <pc:sldChg chg="modSp mod">
        <pc:chgData name="Preywisch.Ruth" userId="ddfc1b9f-02c3-45fa-9493-22d5f80da8c8" providerId="ADAL" clId="{7077A071-80D7-4B9E-AF6A-A9E0DD179EFB}" dt="2026-02-12T06:05:51.055" v="64"/>
        <pc:sldMkLst>
          <pc:docMk/>
          <pc:sldMk cId="1477538283" sldId="438"/>
        </pc:sldMkLst>
        <pc:spChg chg="mod">
          <ac:chgData name="Preywisch.Ruth" userId="ddfc1b9f-02c3-45fa-9493-22d5f80da8c8" providerId="ADAL" clId="{7077A071-80D7-4B9E-AF6A-A9E0DD179EFB}" dt="2026-02-12T06:05:26.989" v="61" actId="20577"/>
          <ac:spMkLst>
            <pc:docMk/>
            <pc:sldMk cId="1477538283" sldId="438"/>
            <ac:spMk id="2" creationId="{0D3C2C14-860A-CD61-E8D7-09EB37EB47AD}"/>
          </ac:spMkLst>
        </pc:spChg>
        <pc:spChg chg="mod">
          <ac:chgData name="Preywisch.Ruth" userId="ddfc1b9f-02c3-45fa-9493-22d5f80da8c8" providerId="ADAL" clId="{7077A071-80D7-4B9E-AF6A-A9E0DD179EFB}" dt="2026-02-12T06:05:43.496" v="63"/>
          <ac:spMkLst>
            <pc:docMk/>
            <pc:sldMk cId="1477538283" sldId="438"/>
            <ac:spMk id="8" creationId="{462A73BA-95DA-DC80-4061-BDBA2653C3F6}"/>
          </ac:spMkLst>
        </pc:spChg>
        <pc:spChg chg="mod">
          <ac:chgData name="Preywisch.Ruth" userId="ddfc1b9f-02c3-45fa-9493-22d5f80da8c8" providerId="ADAL" clId="{7077A071-80D7-4B9E-AF6A-A9E0DD179EFB}" dt="2026-02-12T06:05:34.472" v="62"/>
          <ac:spMkLst>
            <pc:docMk/>
            <pc:sldMk cId="1477538283" sldId="438"/>
            <ac:spMk id="9" creationId="{6A014748-D267-911C-FC69-F15BD6D05148}"/>
          </ac:spMkLst>
        </pc:spChg>
        <pc:spChg chg="mod">
          <ac:chgData name="Preywisch.Ruth" userId="ddfc1b9f-02c3-45fa-9493-22d5f80da8c8" providerId="ADAL" clId="{7077A071-80D7-4B9E-AF6A-A9E0DD179EFB}" dt="2026-02-12T06:05:51.055" v="64"/>
          <ac:spMkLst>
            <pc:docMk/>
            <pc:sldMk cId="1477538283" sldId="438"/>
            <ac:spMk id="10" creationId="{DB01AA21-525B-D25B-4E6D-3C34146E314F}"/>
          </ac:spMkLst>
        </pc:spChg>
      </pc:sldChg>
      <pc:sldChg chg="modSp mod">
        <pc:chgData name="Preywisch.Ruth" userId="ddfc1b9f-02c3-45fa-9493-22d5f80da8c8" providerId="ADAL" clId="{7077A071-80D7-4B9E-AF6A-A9E0DD179EFB}" dt="2026-02-12T06:07:05.184" v="90"/>
        <pc:sldMkLst>
          <pc:docMk/>
          <pc:sldMk cId="896192791" sldId="458"/>
        </pc:sldMkLst>
        <pc:spChg chg="mod">
          <ac:chgData name="Preywisch.Ruth" userId="ddfc1b9f-02c3-45fa-9493-22d5f80da8c8" providerId="ADAL" clId="{7077A071-80D7-4B9E-AF6A-A9E0DD179EFB}" dt="2026-02-12T06:06:19.302" v="82" actId="20577"/>
          <ac:spMkLst>
            <pc:docMk/>
            <pc:sldMk cId="896192791" sldId="458"/>
            <ac:spMk id="2" creationId="{0D4FA2C8-E87A-0CCC-2120-7402EC1EB948}"/>
          </ac:spMkLst>
        </pc:spChg>
        <pc:spChg chg="mod">
          <ac:chgData name="Preywisch.Ruth" userId="ddfc1b9f-02c3-45fa-9493-22d5f80da8c8" providerId="ADAL" clId="{7077A071-80D7-4B9E-AF6A-A9E0DD179EFB}" dt="2026-02-12T06:06:53.052" v="88"/>
          <ac:spMkLst>
            <pc:docMk/>
            <pc:sldMk cId="896192791" sldId="458"/>
            <ac:spMk id="8" creationId="{BB57EB58-905E-0774-24EA-BC7E873B194D}"/>
          </ac:spMkLst>
        </pc:spChg>
        <pc:spChg chg="mod">
          <ac:chgData name="Preywisch.Ruth" userId="ddfc1b9f-02c3-45fa-9493-22d5f80da8c8" providerId="ADAL" clId="{7077A071-80D7-4B9E-AF6A-A9E0DD179EFB}" dt="2026-02-12T06:06:58.956" v="89"/>
          <ac:spMkLst>
            <pc:docMk/>
            <pc:sldMk cId="896192791" sldId="458"/>
            <ac:spMk id="9" creationId="{55EF4361-F3B7-518D-C265-62E95247CC42}"/>
          </ac:spMkLst>
        </pc:spChg>
        <pc:spChg chg="mod">
          <ac:chgData name="Preywisch.Ruth" userId="ddfc1b9f-02c3-45fa-9493-22d5f80da8c8" providerId="ADAL" clId="{7077A071-80D7-4B9E-AF6A-A9E0DD179EFB}" dt="2026-02-12T06:07:05.184" v="90"/>
          <ac:spMkLst>
            <pc:docMk/>
            <pc:sldMk cId="896192791" sldId="458"/>
            <ac:spMk id="10" creationId="{522FF0A1-967F-3696-0811-B2D3C0C370BC}"/>
          </ac:spMkLst>
        </pc:spChg>
      </pc:sldChg>
      <pc:sldChg chg="modSp mod">
        <pc:chgData name="Preywisch.Ruth" userId="ddfc1b9f-02c3-45fa-9493-22d5f80da8c8" providerId="ADAL" clId="{7077A071-80D7-4B9E-AF6A-A9E0DD179EFB}" dt="2026-02-12T06:08:41.423" v="129"/>
        <pc:sldMkLst>
          <pc:docMk/>
          <pc:sldMk cId="3153300541" sldId="459"/>
        </pc:sldMkLst>
        <pc:spChg chg="mod">
          <ac:chgData name="Preywisch.Ruth" userId="ddfc1b9f-02c3-45fa-9493-22d5f80da8c8" providerId="ADAL" clId="{7077A071-80D7-4B9E-AF6A-A9E0DD179EFB}" dt="2026-02-12T06:07:55.119" v="126" actId="20577"/>
          <ac:spMkLst>
            <pc:docMk/>
            <pc:sldMk cId="3153300541" sldId="459"/>
            <ac:spMk id="2" creationId="{D45ACCB2-6CD4-A22E-D3FB-ED719FCFAED1}"/>
          </ac:spMkLst>
        </pc:spChg>
        <pc:spChg chg="mod">
          <ac:chgData name="Preywisch.Ruth" userId="ddfc1b9f-02c3-45fa-9493-22d5f80da8c8" providerId="ADAL" clId="{7077A071-80D7-4B9E-AF6A-A9E0DD179EFB}" dt="2026-02-12T06:08:09.719" v="127"/>
          <ac:spMkLst>
            <pc:docMk/>
            <pc:sldMk cId="3153300541" sldId="459"/>
            <ac:spMk id="8" creationId="{E2A9F4A2-8857-6C47-F48C-B2C945B468DD}"/>
          </ac:spMkLst>
        </pc:spChg>
        <pc:spChg chg="mod">
          <ac:chgData name="Preywisch.Ruth" userId="ddfc1b9f-02c3-45fa-9493-22d5f80da8c8" providerId="ADAL" clId="{7077A071-80D7-4B9E-AF6A-A9E0DD179EFB}" dt="2026-02-12T06:08:32.147" v="128"/>
          <ac:spMkLst>
            <pc:docMk/>
            <pc:sldMk cId="3153300541" sldId="459"/>
            <ac:spMk id="9" creationId="{92A655F7-27E3-9AC6-E7EB-2D112DB634C9}"/>
          </ac:spMkLst>
        </pc:spChg>
        <pc:spChg chg="mod">
          <ac:chgData name="Preywisch.Ruth" userId="ddfc1b9f-02c3-45fa-9493-22d5f80da8c8" providerId="ADAL" clId="{7077A071-80D7-4B9E-AF6A-A9E0DD179EFB}" dt="2026-02-12T06:08:41.423" v="129"/>
          <ac:spMkLst>
            <pc:docMk/>
            <pc:sldMk cId="3153300541" sldId="459"/>
            <ac:spMk id="10" creationId="{592065A2-1938-A974-3420-226F6BFE98FA}"/>
          </ac:spMkLst>
        </pc:spChg>
      </pc:sldChg>
      <pc:sldChg chg="modSp mod">
        <pc:chgData name="Preywisch.Ruth" userId="ddfc1b9f-02c3-45fa-9493-22d5f80da8c8" providerId="ADAL" clId="{7077A071-80D7-4B9E-AF6A-A9E0DD179EFB}" dt="2026-02-12T06:10:29.652" v="153"/>
        <pc:sldMkLst>
          <pc:docMk/>
          <pc:sldMk cId="1588823123" sldId="460"/>
        </pc:sldMkLst>
        <pc:spChg chg="mod">
          <ac:chgData name="Preywisch.Ruth" userId="ddfc1b9f-02c3-45fa-9493-22d5f80da8c8" providerId="ADAL" clId="{7077A071-80D7-4B9E-AF6A-A9E0DD179EFB}" dt="2026-02-12T06:09:03.794" v="135" actId="20577"/>
          <ac:spMkLst>
            <pc:docMk/>
            <pc:sldMk cId="1588823123" sldId="460"/>
            <ac:spMk id="2" creationId="{EC366446-9235-238C-9781-F7E324EB8122}"/>
          </ac:spMkLst>
        </pc:spChg>
        <pc:spChg chg="mod">
          <ac:chgData name="Preywisch.Ruth" userId="ddfc1b9f-02c3-45fa-9493-22d5f80da8c8" providerId="ADAL" clId="{7077A071-80D7-4B9E-AF6A-A9E0DD179EFB}" dt="2026-02-12T06:09:29.557" v="147" actId="20577"/>
          <ac:spMkLst>
            <pc:docMk/>
            <pc:sldMk cId="1588823123" sldId="460"/>
            <ac:spMk id="7" creationId="{5A6A63F5-3284-A13D-11C0-55F7DF1BC776}"/>
          </ac:spMkLst>
        </pc:spChg>
        <pc:spChg chg="mod">
          <ac:chgData name="Preywisch.Ruth" userId="ddfc1b9f-02c3-45fa-9493-22d5f80da8c8" providerId="ADAL" clId="{7077A071-80D7-4B9E-AF6A-A9E0DD179EFB}" dt="2026-02-12T06:10:20.483" v="152"/>
          <ac:spMkLst>
            <pc:docMk/>
            <pc:sldMk cId="1588823123" sldId="460"/>
            <ac:spMk id="8" creationId="{AE45BC8E-1218-676C-BB51-6E72B93A1BB9}"/>
          </ac:spMkLst>
        </pc:spChg>
        <pc:spChg chg="mod">
          <ac:chgData name="Preywisch.Ruth" userId="ddfc1b9f-02c3-45fa-9493-22d5f80da8c8" providerId="ADAL" clId="{7077A071-80D7-4B9E-AF6A-A9E0DD179EFB}" dt="2026-02-12T06:10:00.167" v="150"/>
          <ac:spMkLst>
            <pc:docMk/>
            <pc:sldMk cId="1588823123" sldId="460"/>
            <ac:spMk id="9" creationId="{A1DA3B9A-5740-DFA4-8BB3-7628A2D664A7}"/>
          </ac:spMkLst>
        </pc:spChg>
        <pc:spChg chg="mod">
          <ac:chgData name="Preywisch.Ruth" userId="ddfc1b9f-02c3-45fa-9493-22d5f80da8c8" providerId="ADAL" clId="{7077A071-80D7-4B9E-AF6A-A9E0DD179EFB}" dt="2026-02-12T06:10:29.652" v="153"/>
          <ac:spMkLst>
            <pc:docMk/>
            <pc:sldMk cId="1588823123" sldId="460"/>
            <ac:spMk id="10" creationId="{169F5896-028A-2E15-E372-C359FFCD8B0F}"/>
          </ac:spMkLst>
        </pc:spChg>
      </pc:sldChg>
      <pc:sldChg chg="modSp mod">
        <pc:chgData name="Preywisch.Ruth" userId="ddfc1b9f-02c3-45fa-9493-22d5f80da8c8" providerId="ADAL" clId="{7077A071-80D7-4B9E-AF6A-A9E0DD179EFB}" dt="2026-02-12T06:14:10.339" v="224"/>
        <pc:sldMkLst>
          <pc:docMk/>
          <pc:sldMk cId="2712748104" sldId="461"/>
        </pc:sldMkLst>
        <pc:spChg chg="mod">
          <ac:chgData name="Preywisch.Ruth" userId="ddfc1b9f-02c3-45fa-9493-22d5f80da8c8" providerId="ADAL" clId="{7077A071-80D7-4B9E-AF6A-A9E0DD179EFB}" dt="2026-02-12T06:11:34.133" v="221" actId="20577"/>
          <ac:spMkLst>
            <pc:docMk/>
            <pc:sldMk cId="2712748104" sldId="461"/>
            <ac:spMk id="2" creationId="{E671BC68-078E-E674-5678-F4FC62AC99A7}"/>
          </ac:spMkLst>
        </pc:spChg>
        <pc:spChg chg="mod">
          <ac:chgData name="Preywisch.Ruth" userId="ddfc1b9f-02c3-45fa-9493-22d5f80da8c8" providerId="ADAL" clId="{7077A071-80D7-4B9E-AF6A-A9E0DD179EFB}" dt="2026-02-12T06:12:58.497" v="222"/>
          <ac:spMkLst>
            <pc:docMk/>
            <pc:sldMk cId="2712748104" sldId="461"/>
            <ac:spMk id="8" creationId="{2ABCB3F4-8125-59EA-E13F-C3ED3C1CDBF4}"/>
          </ac:spMkLst>
        </pc:spChg>
        <pc:spChg chg="mod">
          <ac:chgData name="Preywisch.Ruth" userId="ddfc1b9f-02c3-45fa-9493-22d5f80da8c8" providerId="ADAL" clId="{7077A071-80D7-4B9E-AF6A-A9E0DD179EFB}" dt="2026-02-12T06:14:00.881" v="223"/>
          <ac:spMkLst>
            <pc:docMk/>
            <pc:sldMk cId="2712748104" sldId="461"/>
            <ac:spMk id="9" creationId="{AF12821B-B00D-5CDF-013F-D015F4A8155C}"/>
          </ac:spMkLst>
        </pc:spChg>
        <pc:spChg chg="mod">
          <ac:chgData name="Preywisch.Ruth" userId="ddfc1b9f-02c3-45fa-9493-22d5f80da8c8" providerId="ADAL" clId="{7077A071-80D7-4B9E-AF6A-A9E0DD179EFB}" dt="2026-02-12T06:14:10.339" v="224"/>
          <ac:spMkLst>
            <pc:docMk/>
            <pc:sldMk cId="2712748104" sldId="461"/>
            <ac:spMk id="10" creationId="{1E456572-523D-3A3B-3724-AEAB7E0FC487}"/>
          </ac:spMkLst>
        </pc:spChg>
      </pc:sldChg>
      <pc:sldChg chg="modSp mod">
        <pc:chgData name="Preywisch.Ruth" userId="ddfc1b9f-02c3-45fa-9493-22d5f80da8c8" providerId="ADAL" clId="{7077A071-80D7-4B9E-AF6A-A9E0DD179EFB}" dt="2026-02-12T06:17:17.679" v="234"/>
        <pc:sldMkLst>
          <pc:docMk/>
          <pc:sldMk cId="3945070481" sldId="462"/>
        </pc:sldMkLst>
        <pc:spChg chg="mod">
          <ac:chgData name="Preywisch.Ruth" userId="ddfc1b9f-02c3-45fa-9493-22d5f80da8c8" providerId="ADAL" clId="{7077A071-80D7-4B9E-AF6A-A9E0DD179EFB}" dt="2026-02-12T06:14:55.913" v="231" actId="20577"/>
          <ac:spMkLst>
            <pc:docMk/>
            <pc:sldMk cId="3945070481" sldId="462"/>
            <ac:spMk id="2" creationId="{97EDBE5B-04E4-62E2-1048-EEBB2A274C59}"/>
          </ac:spMkLst>
        </pc:spChg>
        <pc:spChg chg="mod">
          <ac:chgData name="Preywisch.Ruth" userId="ddfc1b9f-02c3-45fa-9493-22d5f80da8c8" providerId="ADAL" clId="{7077A071-80D7-4B9E-AF6A-A9E0DD179EFB}" dt="2026-02-12T06:16:39.477" v="232"/>
          <ac:spMkLst>
            <pc:docMk/>
            <pc:sldMk cId="3945070481" sldId="462"/>
            <ac:spMk id="8" creationId="{24ED525A-2BA5-3165-AE70-888F080F6CDB}"/>
          </ac:spMkLst>
        </pc:spChg>
        <pc:spChg chg="mod">
          <ac:chgData name="Preywisch.Ruth" userId="ddfc1b9f-02c3-45fa-9493-22d5f80da8c8" providerId="ADAL" clId="{7077A071-80D7-4B9E-AF6A-A9E0DD179EFB}" dt="2026-02-12T06:17:03.630" v="233"/>
          <ac:spMkLst>
            <pc:docMk/>
            <pc:sldMk cId="3945070481" sldId="462"/>
            <ac:spMk id="9" creationId="{192285F8-8F44-8D73-8062-74B63BE5C7A1}"/>
          </ac:spMkLst>
        </pc:spChg>
        <pc:spChg chg="mod">
          <ac:chgData name="Preywisch.Ruth" userId="ddfc1b9f-02c3-45fa-9493-22d5f80da8c8" providerId="ADAL" clId="{7077A071-80D7-4B9E-AF6A-A9E0DD179EFB}" dt="2026-02-12T06:17:17.679" v="234"/>
          <ac:spMkLst>
            <pc:docMk/>
            <pc:sldMk cId="3945070481" sldId="462"/>
            <ac:spMk id="10" creationId="{F2D87B0C-48B9-3E39-90FA-D860A3B55572}"/>
          </ac:spMkLst>
        </pc:spChg>
      </pc:sldChg>
      <pc:sldChg chg="modSp mod">
        <pc:chgData name="Preywisch.Ruth" userId="ddfc1b9f-02c3-45fa-9493-22d5f80da8c8" providerId="ADAL" clId="{7077A071-80D7-4B9E-AF6A-A9E0DD179EFB}" dt="2026-02-12T06:18:55.718" v="245"/>
        <pc:sldMkLst>
          <pc:docMk/>
          <pc:sldMk cId="1240504643" sldId="463"/>
        </pc:sldMkLst>
        <pc:spChg chg="mod">
          <ac:chgData name="Preywisch.Ruth" userId="ddfc1b9f-02c3-45fa-9493-22d5f80da8c8" providerId="ADAL" clId="{7077A071-80D7-4B9E-AF6A-A9E0DD179EFB}" dt="2026-02-12T06:18:05.547" v="241" actId="20577"/>
          <ac:spMkLst>
            <pc:docMk/>
            <pc:sldMk cId="1240504643" sldId="463"/>
            <ac:spMk id="2" creationId="{FF295436-2E0D-6A37-4051-F89466D01BAA}"/>
          </ac:spMkLst>
        </pc:spChg>
        <pc:spChg chg="mod">
          <ac:chgData name="Preywisch.Ruth" userId="ddfc1b9f-02c3-45fa-9493-22d5f80da8c8" providerId="ADAL" clId="{7077A071-80D7-4B9E-AF6A-A9E0DD179EFB}" dt="2026-02-12T06:18:18.613" v="242"/>
          <ac:spMkLst>
            <pc:docMk/>
            <pc:sldMk cId="1240504643" sldId="463"/>
            <ac:spMk id="8" creationId="{2E45D6E3-5ECE-6917-F27C-370FCC0548C2}"/>
          </ac:spMkLst>
        </pc:spChg>
        <pc:spChg chg="mod">
          <ac:chgData name="Preywisch.Ruth" userId="ddfc1b9f-02c3-45fa-9493-22d5f80da8c8" providerId="ADAL" clId="{7077A071-80D7-4B9E-AF6A-A9E0DD179EFB}" dt="2026-02-12T06:18:26.971" v="243"/>
          <ac:spMkLst>
            <pc:docMk/>
            <pc:sldMk cId="1240504643" sldId="463"/>
            <ac:spMk id="9" creationId="{778438ED-03AC-5910-CD7A-83EDD53D5D4B}"/>
          </ac:spMkLst>
        </pc:spChg>
        <pc:spChg chg="mod">
          <ac:chgData name="Preywisch.Ruth" userId="ddfc1b9f-02c3-45fa-9493-22d5f80da8c8" providerId="ADAL" clId="{7077A071-80D7-4B9E-AF6A-A9E0DD179EFB}" dt="2026-02-12T06:18:55.718" v="245"/>
          <ac:spMkLst>
            <pc:docMk/>
            <pc:sldMk cId="1240504643" sldId="463"/>
            <ac:spMk id="10" creationId="{2BF24F6E-90DC-1950-8074-CE853ECB38F3}"/>
          </ac:spMkLst>
        </pc:spChg>
      </pc:sldChg>
      <pc:sldChg chg="modSp mod">
        <pc:chgData name="Preywisch.Ruth" userId="ddfc1b9f-02c3-45fa-9493-22d5f80da8c8" providerId="ADAL" clId="{7077A071-80D7-4B9E-AF6A-A9E0DD179EFB}" dt="2026-02-12T07:43:56.392" v="650" actId="20577"/>
        <pc:sldMkLst>
          <pc:docMk/>
          <pc:sldMk cId="569197527" sldId="464"/>
        </pc:sldMkLst>
        <pc:spChg chg="mod">
          <ac:chgData name="Preywisch.Ruth" userId="ddfc1b9f-02c3-45fa-9493-22d5f80da8c8" providerId="ADAL" clId="{7077A071-80D7-4B9E-AF6A-A9E0DD179EFB}" dt="2026-02-12T06:19:57.299" v="252" actId="20577"/>
          <ac:spMkLst>
            <pc:docMk/>
            <pc:sldMk cId="569197527" sldId="464"/>
            <ac:spMk id="2" creationId="{F8554CAB-FF9E-5933-4D1B-73784A87DC7C}"/>
          </ac:spMkLst>
        </pc:spChg>
        <pc:spChg chg="mod">
          <ac:chgData name="Preywisch.Ruth" userId="ddfc1b9f-02c3-45fa-9493-22d5f80da8c8" providerId="ADAL" clId="{7077A071-80D7-4B9E-AF6A-A9E0DD179EFB}" dt="2026-02-12T06:20:11.414" v="253"/>
          <ac:spMkLst>
            <pc:docMk/>
            <pc:sldMk cId="569197527" sldId="464"/>
            <ac:spMk id="8" creationId="{7F3E145B-7E87-CFB5-6E20-338FA3C07D81}"/>
          </ac:spMkLst>
        </pc:spChg>
        <pc:spChg chg="mod">
          <ac:chgData name="Preywisch.Ruth" userId="ddfc1b9f-02c3-45fa-9493-22d5f80da8c8" providerId="ADAL" clId="{7077A071-80D7-4B9E-AF6A-A9E0DD179EFB}" dt="2026-02-12T06:20:26" v="254"/>
          <ac:spMkLst>
            <pc:docMk/>
            <pc:sldMk cId="569197527" sldId="464"/>
            <ac:spMk id="9" creationId="{FF791AB2-6D65-1579-F103-83A0D362972C}"/>
          </ac:spMkLst>
        </pc:spChg>
        <pc:spChg chg="mod">
          <ac:chgData name="Preywisch.Ruth" userId="ddfc1b9f-02c3-45fa-9493-22d5f80da8c8" providerId="ADAL" clId="{7077A071-80D7-4B9E-AF6A-A9E0DD179EFB}" dt="2026-02-12T07:43:56.392" v="650" actId="20577"/>
          <ac:spMkLst>
            <pc:docMk/>
            <pc:sldMk cId="569197527" sldId="464"/>
            <ac:spMk id="10" creationId="{A944E898-507D-8B3C-A952-20F66B1D6F90}"/>
          </ac:spMkLst>
        </pc:spChg>
      </pc:sldChg>
      <pc:sldChg chg="modSp mod">
        <pc:chgData name="Preywisch.Ruth" userId="ddfc1b9f-02c3-45fa-9493-22d5f80da8c8" providerId="ADAL" clId="{7077A071-80D7-4B9E-AF6A-A9E0DD179EFB}" dt="2026-02-12T06:23:58.368" v="264"/>
        <pc:sldMkLst>
          <pc:docMk/>
          <pc:sldMk cId="2788171417" sldId="465"/>
        </pc:sldMkLst>
        <pc:spChg chg="mod">
          <ac:chgData name="Preywisch.Ruth" userId="ddfc1b9f-02c3-45fa-9493-22d5f80da8c8" providerId="ADAL" clId="{7077A071-80D7-4B9E-AF6A-A9E0DD179EFB}" dt="2026-02-12T06:23:17.833" v="262" actId="20577"/>
          <ac:spMkLst>
            <pc:docMk/>
            <pc:sldMk cId="2788171417" sldId="465"/>
            <ac:spMk id="2" creationId="{EB8C1988-60BB-8B63-F9B2-DF52F0B2A8CB}"/>
          </ac:spMkLst>
        </pc:spChg>
        <pc:spChg chg="mod">
          <ac:chgData name="Preywisch.Ruth" userId="ddfc1b9f-02c3-45fa-9493-22d5f80da8c8" providerId="ADAL" clId="{7077A071-80D7-4B9E-AF6A-A9E0DD179EFB}" dt="2026-02-12T06:23:31.335" v="263"/>
          <ac:spMkLst>
            <pc:docMk/>
            <pc:sldMk cId="2788171417" sldId="465"/>
            <ac:spMk id="8" creationId="{A8A6EC59-1F11-4C2B-B715-41EB3ECD3783}"/>
          </ac:spMkLst>
        </pc:spChg>
        <pc:spChg chg="mod">
          <ac:chgData name="Preywisch.Ruth" userId="ddfc1b9f-02c3-45fa-9493-22d5f80da8c8" providerId="ADAL" clId="{7077A071-80D7-4B9E-AF6A-A9E0DD179EFB}" dt="2026-02-12T06:23:58.368" v="264"/>
          <ac:spMkLst>
            <pc:docMk/>
            <pc:sldMk cId="2788171417" sldId="465"/>
            <ac:spMk id="10" creationId="{2C55EF0E-C9D9-DBE4-2B77-7D0E984A1896}"/>
          </ac:spMkLst>
        </pc:spChg>
      </pc:sldChg>
      <pc:sldChg chg="modSp mod">
        <pc:chgData name="Preywisch.Ruth" userId="ddfc1b9f-02c3-45fa-9493-22d5f80da8c8" providerId="ADAL" clId="{7077A071-80D7-4B9E-AF6A-A9E0DD179EFB}" dt="2026-02-12T06:26:01.232" v="377"/>
        <pc:sldMkLst>
          <pc:docMk/>
          <pc:sldMk cId="1569347090" sldId="466"/>
        </pc:sldMkLst>
        <pc:spChg chg="mod">
          <ac:chgData name="Preywisch.Ruth" userId="ddfc1b9f-02c3-45fa-9493-22d5f80da8c8" providerId="ADAL" clId="{7077A071-80D7-4B9E-AF6A-A9E0DD179EFB}" dt="2026-02-12T06:25:00.654" v="374" actId="20577"/>
          <ac:spMkLst>
            <pc:docMk/>
            <pc:sldMk cId="1569347090" sldId="466"/>
            <ac:spMk id="2" creationId="{0CBAEA9F-EF03-52DD-5CCE-3C1168B0203F}"/>
          </ac:spMkLst>
        </pc:spChg>
        <pc:spChg chg="mod">
          <ac:chgData name="Preywisch.Ruth" userId="ddfc1b9f-02c3-45fa-9493-22d5f80da8c8" providerId="ADAL" clId="{7077A071-80D7-4B9E-AF6A-A9E0DD179EFB}" dt="2026-02-12T06:25:32.675" v="375"/>
          <ac:spMkLst>
            <pc:docMk/>
            <pc:sldMk cId="1569347090" sldId="466"/>
            <ac:spMk id="8" creationId="{9F955B9B-1E63-939F-3249-5058398D727B}"/>
          </ac:spMkLst>
        </pc:spChg>
        <pc:spChg chg="mod">
          <ac:chgData name="Preywisch.Ruth" userId="ddfc1b9f-02c3-45fa-9493-22d5f80da8c8" providerId="ADAL" clId="{7077A071-80D7-4B9E-AF6A-A9E0DD179EFB}" dt="2026-02-12T06:25:49.024" v="376"/>
          <ac:spMkLst>
            <pc:docMk/>
            <pc:sldMk cId="1569347090" sldId="466"/>
            <ac:spMk id="9" creationId="{4057F9F8-8F51-C65C-C394-82E6CB90D92A}"/>
          </ac:spMkLst>
        </pc:spChg>
        <pc:spChg chg="mod">
          <ac:chgData name="Preywisch.Ruth" userId="ddfc1b9f-02c3-45fa-9493-22d5f80da8c8" providerId="ADAL" clId="{7077A071-80D7-4B9E-AF6A-A9E0DD179EFB}" dt="2026-02-12T06:26:01.232" v="377"/>
          <ac:spMkLst>
            <pc:docMk/>
            <pc:sldMk cId="1569347090" sldId="466"/>
            <ac:spMk id="10" creationId="{F92C282E-C5DD-466E-CF61-4555E7DA397A}"/>
          </ac:spMkLst>
        </pc:spChg>
      </pc:sldChg>
      <pc:sldChg chg="modSp mod">
        <pc:chgData name="Preywisch.Ruth" userId="ddfc1b9f-02c3-45fa-9493-22d5f80da8c8" providerId="ADAL" clId="{7077A071-80D7-4B9E-AF6A-A9E0DD179EFB}" dt="2026-02-12T06:27:31.145" v="388"/>
        <pc:sldMkLst>
          <pc:docMk/>
          <pc:sldMk cId="2272829972" sldId="467"/>
        </pc:sldMkLst>
        <pc:spChg chg="mod">
          <ac:chgData name="Preywisch.Ruth" userId="ddfc1b9f-02c3-45fa-9493-22d5f80da8c8" providerId="ADAL" clId="{7077A071-80D7-4B9E-AF6A-A9E0DD179EFB}" dt="2026-02-12T06:26:29.756" v="384" actId="20577"/>
          <ac:spMkLst>
            <pc:docMk/>
            <pc:sldMk cId="2272829972" sldId="467"/>
            <ac:spMk id="2" creationId="{8B3E0A7B-E9CE-BC42-CCCC-3FA0A6467B63}"/>
          </ac:spMkLst>
        </pc:spChg>
        <pc:spChg chg="mod">
          <ac:chgData name="Preywisch.Ruth" userId="ddfc1b9f-02c3-45fa-9493-22d5f80da8c8" providerId="ADAL" clId="{7077A071-80D7-4B9E-AF6A-A9E0DD179EFB}" dt="2026-02-12T06:27:07.471" v="386"/>
          <ac:spMkLst>
            <pc:docMk/>
            <pc:sldMk cId="2272829972" sldId="467"/>
            <ac:spMk id="8" creationId="{4CDECFAA-B144-FC31-F37B-1C0C9CCDC2EC}"/>
          </ac:spMkLst>
        </pc:spChg>
        <pc:spChg chg="mod">
          <ac:chgData name="Preywisch.Ruth" userId="ddfc1b9f-02c3-45fa-9493-22d5f80da8c8" providerId="ADAL" clId="{7077A071-80D7-4B9E-AF6A-A9E0DD179EFB}" dt="2026-02-12T06:27:20.810" v="387"/>
          <ac:spMkLst>
            <pc:docMk/>
            <pc:sldMk cId="2272829972" sldId="467"/>
            <ac:spMk id="9" creationId="{5F33ED74-6D33-F86C-A31E-4A610FEE38D5}"/>
          </ac:spMkLst>
        </pc:spChg>
        <pc:spChg chg="mod">
          <ac:chgData name="Preywisch.Ruth" userId="ddfc1b9f-02c3-45fa-9493-22d5f80da8c8" providerId="ADAL" clId="{7077A071-80D7-4B9E-AF6A-A9E0DD179EFB}" dt="2026-02-12T06:27:31.145" v="388"/>
          <ac:spMkLst>
            <pc:docMk/>
            <pc:sldMk cId="2272829972" sldId="467"/>
            <ac:spMk id="10" creationId="{DD3E64D0-4A90-F6DA-594C-F6F98E54AD5B}"/>
          </ac:spMkLst>
        </pc:spChg>
      </pc:sldChg>
      <pc:sldChg chg="modSp mod">
        <pc:chgData name="Preywisch.Ruth" userId="ddfc1b9f-02c3-45fa-9493-22d5f80da8c8" providerId="ADAL" clId="{7077A071-80D7-4B9E-AF6A-A9E0DD179EFB}" dt="2026-02-12T06:29:44.847" v="417" actId="20577"/>
        <pc:sldMkLst>
          <pc:docMk/>
          <pc:sldMk cId="4159198688" sldId="468"/>
        </pc:sldMkLst>
        <pc:spChg chg="mod">
          <ac:chgData name="Preywisch.Ruth" userId="ddfc1b9f-02c3-45fa-9493-22d5f80da8c8" providerId="ADAL" clId="{7077A071-80D7-4B9E-AF6A-A9E0DD179EFB}" dt="2026-02-12T06:29:44.847" v="417" actId="20577"/>
          <ac:spMkLst>
            <pc:docMk/>
            <pc:sldMk cId="4159198688" sldId="468"/>
            <ac:spMk id="2" creationId="{49281E90-021F-7EA7-2736-956C1DFF5661}"/>
          </ac:spMkLst>
        </pc:spChg>
        <pc:spChg chg="mod">
          <ac:chgData name="Preywisch.Ruth" userId="ddfc1b9f-02c3-45fa-9493-22d5f80da8c8" providerId="ADAL" clId="{7077A071-80D7-4B9E-AF6A-A9E0DD179EFB}" dt="2026-02-12T06:28:18.861" v="396" actId="20577"/>
          <ac:spMkLst>
            <pc:docMk/>
            <pc:sldMk cId="4159198688" sldId="468"/>
            <ac:spMk id="7" creationId="{D315379C-956C-EC60-C3B5-9A5664CEFD93}"/>
          </ac:spMkLst>
        </pc:spChg>
        <pc:spChg chg="mod">
          <ac:chgData name="Preywisch.Ruth" userId="ddfc1b9f-02c3-45fa-9493-22d5f80da8c8" providerId="ADAL" clId="{7077A071-80D7-4B9E-AF6A-A9E0DD179EFB}" dt="2026-02-12T06:28:50.672" v="406"/>
          <ac:spMkLst>
            <pc:docMk/>
            <pc:sldMk cId="4159198688" sldId="468"/>
            <ac:spMk id="8" creationId="{F26E566D-E21D-A6F1-0339-AEE00FEFFD72}"/>
          </ac:spMkLst>
        </pc:spChg>
        <pc:spChg chg="mod">
          <ac:chgData name="Preywisch.Ruth" userId="ddfc1b9f-02c3-45fa-9493-22d5f80da8c8" providerId="ADAL" clId="{7077A071-80D7-4B9E-AF6A-A9E0DD179EFB}" dt="2026-02-12T06:29:04.226" v="407"/>
          <ac:spMkLst>
            <pc:docMk/>
            <pc:sldMk cId="4159198688" sldId="468"/>
            <ac:spMk id="9" creationId="{D2E07A45-70C7-D60D-E115-0E75228EE5FD}"/>
          </ac:spMkLst>
        </pc:spChg>
        <pc:spChg chg="mod">
          <ac:chgData name="Preywisch.Ruth" userId="ddfc1b9f-02c3-45fa-9493-22d5f80da8c8" providerId="ADAL" clId="{7077A071-80D7-4B9E-AF6A-A9E0DD179EFB}" dt="2026-02-12T06:29:19.106" v="408"/>
          <ac:spMkLst>
            <pc:docMk/>
            <pc:sldMk cId="4159198688" sldId="468"/>
            <ac:spMk id="10" creationId="{0C7ED5A4-478B-9EFB-0D68-771A84485FDE}"/>
          </ac:spMkLst>
        </pc:spChg>
      </pc:sldChg>
      <pc:sldChg chg="modSp mod">
        <pc:chgData name="Preywisch.Ruth" userId="ddfc1b9f-02c3-45fa-9493-22d5f80da8c8" providerId="ADAL" clId="{7077A071-80D7-4B9E-AF6A-A9E0DD179EFB}" dt="2026-02-12T06:30:49.791" v="428"/>
        <pc:sldMkLst>
          <pc:docMk/>
          <pc:sldMk cId="3574489837" sldId="469"/>
        </pc:sldMkLst>
        <pc:spChg chg="mod">
          <ac:chgData name="Preywisch.Ruth" userId="ddfc1b9f-02c3-45fa-9493-22d5f80da8c8" providerId="ADAL" clId="{7077A071-80D7-4B9E-AF6A-A9E0DD179EFB}" dt="2026-02-12T06:30:20.161" v="425" actId="20577"/>
          <ac:spMkLst>
            <pc:docMk/>
            <pc:sldMk cId="3574489837" sldId="469"/>
            <ac:spMk id="2" creationId="{DFA292C2-13F2-E649-8F6D-3E889253E06D}"/>
          </ac:spMkLst>
        </pc:spChg>
        <pc:spChg chg="mod">
          <ac:chgData name="Preywisch.Ruth" userId="ddfc1b9f-02c3-45fa-9493-22d5f80da8c8" providerId="ADAL" clId="{7077A071-80D7-4B9E-AF6A-A9E0DD179EFB}" dt="2026-02-12T06:30:30.726" v="426"/>
          <ac:spMkLst>
            <pc:docMk/>
            <pc:sldMk cId="3574489837" sldId="469"/>
            <ac:spMk id="8" creationId="{34F1B5AF-1174-0D84-80C6-795349F29437}"/>
          </ac:spMkLst>
        </pc:spChg>
        <pc:spChg chg="mod">
          <ac:chgData name="Preywisch.Ruth" userId="ddfc1b9f-02c3-45fa-9493-22d5f80da8c8" providerId="ADAL" clId="{7077A071-80D7-4B9E-AF6A-A9E0DD179EFB}" dt="2026-02-12T06:30:39.960" v="427"/>
          <ac:spMkLst>
            <pc:docMk/>
            <pc:sldMk cId="3574489837" sldId="469"/>
            <ac:spMk id="9" creationId="{9E412761-2989-FCC7-812C-162E17B969B3}"/>
          </ac:spMkLst>
        </pc:spChg>
        <pc:spChg chg="mod">
          <ac:chgData name="Preywisch.Ruth" userId="ddfc1b9f-02c3-45fa-9493-22d5f80da8c8" providerId="ADAL" clId="{7077A071-80D7-4B9E-AF6A-A9E0DD179EFB}" dt="2026-02-12T06:30:49.791" v="428"/>
          <ac:spMkLst>
            <pc:docMk/>
            <pc:sldMk cId="3574489837" sldId="469"/>
            <ac:spMk id="10" creationId="{F915C0B6-0820-CDA7-8FFA-B0E2871D7001}"/>
          </ac:spMkLst>
        </pc:spChg>
      </pc:sldChg>
      <pc:sldChg chg="modSp mod">
        <pc:chgData name="Preywisch.Ruth" userId="ddfc1b9f-02c3-45fa-9493-22d5f80da8c8" providerId="ADAL" clId="{7077A071-80D7-4B9E-AF6A-A9E0DD179EFB}" dt="2026-02-12T06:32:03.072" v="439"/>
        <pc:sldMkLst>
          <pc:docMk/>
          <pc:sldMk cId="1199622396" sldId="470"/>
        </pc:sldMkLst>
        <pc:spChg chg="mod">
          <ac:chgData name="Preywisch.Ruth" userId="ddfc1b9f-02c3-45fa-9493-22d5f80da8c8" providerId="ADAL" clId="{7077A071-80D7-4B9E-AF6A-A9E0DD179EFB}" dt="2026-02-12T06:31:21.473" v="436" actId="20577"/>
          <ac:spMkLst>
            <pc:docMk/>
            <pc:sldMk cId="1199622396" sldId="470"/>
            <ac:spMk id="2" creationId="{7A3ADD55-75B8-ABAB-887D-0FCB24304208}"/>
          </ac:spMkLst>
        </pc:spChg>
        <pc:spChg chg="mod">
          <ac:chgData name="Preywisch.Ruth" userId="ddfc1b9f-02c3-45fa-9493-22d5f80da8c8" providerId="ADAL" clId="{7077A071-80D7-4B9E-AF6A-A9E0DD179EFB}" dt="2026-02-12T06:31:36.113" v="437"/>
          <ac:spMkLst>
            <pc:docMk/>
            <pc:sldMk cId="1199622396" sldId="470"/>
            <ac:spMk id="8" creationId="{F8ADDF02-7E6F-2DFC-80C0-B0C06E76404E}"/>
          </ac:spMkLst>
        </pc:spChg>
        <pc:spChg chg="mod">
          <ac:chgData name="Preywisch.Ruth" userId="ddfc1b9f-02c3-45fa-9493-22d5f80da8c8" providerId="ADAL" clId="{7077A071-80D7-4B9E-AF6A-A9E0DD179EFB}" dt="2026-02-12T06:31:47.408" v="438"/>
          <ac:spMkLst>
            <pc:docMk/>
            <pc:sldMk cId="1199622396" sldId="470"/>
            <ac:spMk id="9" creationId="{2EE86F75-2B75-3842-1D62-A59E5E3E7BC7}"/>
          </ac:spMkLst>
        </pc:spChg>
        <pc:spChg chg="mod">
          <ac:chgData name="Preywisch.Ruth" userId="ddfc1b9f-02c3-45fa-9493-22d5f80da8c8" providerId="ADAL" clId="{7077A071-80D7-4B9E-AF6A-A9E0DD179EFB}" dt="2026-02-12T06:32:03.072" v="439"/>
          <ac:spMkLst>
            <pc:docMk/>
            <pc:sldMk cId="1199622396" sldId="470"/>
            <ac:spMk id="10" creationId="{8D478774-2E57-F6EE-CBCB-3BDF26427A12}"/>
          </ac:spMkLst>
        </pc:spChg>
      </pc:sldChg>
      <pc:sldChg chg="modSp mod">
        <pc:chgData name="Preywisch.Ruth" userId="ddfc1b9f-02c3-45fa-9493-22d5f80da8c8" providerId="ADAL" clId="{7077A071-80D7-4B9E-AF6A-A9E0DD179EFB}" dt="2026-02-12T06:34:45.888" v="450"/>
        <pc:sldMkLst>
          <pc:docMk/>
          <pc:sldMk cId="55510542" sldId="471"/>
        </pc:sldMkLst>
        <pc:spChg chg="mod">
          <ac:chgData name="Preywisch.Ruth" userId="ddfc1b9f-02c3-45fa-9493-22d5f80da8c8" providerId="ADAL" clId="{7077A071-80D7-4B9E-AF6A-A9E0DD179EFB}" dt="2026-02-12T06:32:37.719" v="447" actId="20577"/>
          <ac:spMkLst>
            <pc:docMk/>
            <pc:sldMk cId="55510542" sldId="471"/>
            <ac:spMk id="2" creationId="{1C93B6C0-63B6-113A-8859-9F9523788724}"/>
          </ac:spMkLst>
        </pc:spChg>
        <pc:spChg chg="mod">
          <ac:chgData name="Preywisch.Ruth" userId="ddfc1b9f-02c3-45fa-9493-22d5f80da8c8" providerId="ADAL" clId="{7077A071-80D7-4B9E-AF6A-A9E0DD179EFB}" dt="2026-02-12T06:33:33.862" v="448"/>
          <ac:spMkLst>
            <pc:docMk/>
            <pc:sldMk cId="55510542" sldId="471"/>
            <ac:spMk id="8" creationId="{DBB3B228-DD07-3B2C-E6EC-0E00B1E3F057}"/>
          </ac:spMkLst>
        </pc:spChg>
        <pc:spChg chg="mod">
          <ac:chgData name="Preywisch.Ruth" userId="ddfc1b9f-02c3-45fa-9493-22d5f80da8c8" providerId="ADAL" clId="{7077A071-80D7-4B9E-AF6A-A9E0DD179EFB}" dt="2026-02-12T06:34:34.885" v="449"/>
          <ac:spMkLst>
            <pc:docMk/>
            <pc:sldMk cId="55510542" sldId="471"/>
            <ac:spMk id="9" creationId="{C8FD8173-22D2-892B-71CA-9D4E494D64B3}"/>
          </ac:spMkLst>
        </pc:spChg>
        <pc:spChg chg="mod">
          <ac:chgData name="Preywisch.Ruth" userId="ddfc1b9f-02c3-45fa-9493-22d5f80da8c8" providerId="ADAL" clId="{7077A071-80D7-4B9E-AF6A-A9E0DD179EFB}" dt="2026-02-12T06:34:45.888" v="450"/>
          <ac:spMkLst>
            <pc:docMk/>
            <pc:sldMk cId="55510542" sldId="471"/>
            <ac:spMk id="10" creationId="{F1E075FF-7E8E-491F-0A15-B19B3A333716}"/>
          </ac:spMkLst>
        </pc:spChg>
      </pc:sldChg>
      <pc:sldChg chg="modSp mod">
        <pc:chgData name="Preywisch.Ruth" userId="ddfc1b9f-02c3-45fa-9493-22d5f80da8c8" providerId="ADAL" clId="{7077A071-80D7-4B9E-AF6A-A9E0DD179EFB}" dt="2026-02-12T06:36:15.289" v="463"/>
        <pc:sldMkLst>
          <pc:docMk/>
          <pc:sldMk cId="683348308" sldId="472"/>
        </pc:sldMkLst>
        <pc:spChg chg="mod">
          <ac:chgData name="Preywisch.Ruth" userId="ddfc1b9f-02c3-45fa-9493-22d5f80da8c8" providerId="ADAL" clId="{7077A071-80D7-4B9E-AF6A-A9E0DD179EFB}" dt="2026-02-12T06:35:17.619" v="458" actId="20577"/>
          <ac:spMkLst>
            <pc:docMk/>
            <pc:sldMk cId="683348308" sldId="472"/>
            <ac:spMk id="2" creationId="{AAA478D2-F3A1-2422-C8FA-59545F9715A2}"/>
          </ac:spMkLst>
        </pc:spChg>
        <pc:spChg chg="mod">
          <ac:chgData name="Preywisch.Ruth" userId="ddfc1b9f-02c3-45fa-9493-22d5f80da8c8" providerId="ADAL" clId="{7077A071-80D7-4B9E-AF6A-A9E0DD179EFB}" dt="2026-02-12T06:35:55.189" v="461"/>
          <ac:spMkLst>
            <pc:docMk/>
            <pc:sldMk cId="683348308" sldId="472"/>
            <ac:spMk id="8" creationId="{6306A2E8-8B26-A9D7-3C92-0607B1610ED0}"/>
          </ac:spMkLst>
        </pc:spChg>
        <pc:spChg chg="mod">
          <ac:chgData name="Preywisch.Ruth" userId="ddfc1b9f-02c3-45fa-9493-22d5f80da8c8" providerId="ADAL" clId="{7077A071-80D7-4B9E-AF6A-A9E0DD179EFB}" dt="2026-02-12T06:36:02.144" v="462"/>
          <ac:spMkLst>
            <pc:docMk/>
            <pc:sldMk cId="683348308" sldId="472"/>
            <ac:spMk id="9" creationId="{2C18DEE0-025C-F34E-B273-DD3BC107DE7B}"/>
          </ac:spMkLst>
        </pc:spChg>
        <pc:spChg chg="mod">
          <ac:chgData name="Preywisch.Ruth" userId="ddfc1b9f-02c3-45fa-9493-22d5f80da8c8" providerId="ADAL" clId="{7077A071-80D7-4B9E-AF6A-A9E0DD179EFB}" dt="2026-02-12T06:36:15.289" v="463"/>
          <ac:spMkLst>
            <pc:docMk/>
            <pc:sldMk cId="683348308" sldId="472"/>
            <ac:spMk id="10" creationId="{BA99650F-FC5E-F0CB-84A6-0F2147F2454B}"/>
          </ac:spMkLst>
        </pc:spChg>
      </pc:sldChg>
      <pc:sldChg chg="modSp add mod">
        <pc:chgData name="Preywisch.Ruth" userId="ddfc1b9f-02c3-45fa-9493-22d5f80da8c8" providerId="ADAL" clId="{7077A071-80D7-4B9E-AF6A-A9E0DD179EFB}" dt="2026-02-12T06:07:32.853" v="119"/>
        <pc:sldMkLst>
          <pc:docMk/>
          <pc:sldMk cId="687754698" sldId="473"/>
        </pc:sldMkLst>
        <pc:spChg chg="mod">
          <ac:chgData name="Preywisch.Ruth" userId="ddfc1b9f-02c3-45fa-9493-22d5f80da8c8" providerId="ADAL" clId="{7077A071-80D7-4B9E-AF6A-A9E0DD179EFB}" dt="2026-02-12T06:07:24.996" v="118" actId="20577"/>
          <ac:spMkLst>
            <pc:docMk/>
            <pc:sldMk cId="687754698" sldId="473"/>
            <ac:spMk id="3" creationId="{00906F26-A5D1-731E-EAA4-55D836F4D537}"/>
          </ac:spMkLst>
        </pc:spChg>
        <pc:picChg chg="mod">
          <ac:chgData name="Preywisch.Ruth" userId="ddfc1b9f-02c3-45fa-9493-22d5f80da8c8" providerId="ADAL" clId="{7077A071-80D7-4B9E-AF6A-A9E0DD179EFB}" dt="2026-02-12T06:07:32.853" v="119"/>
          <ac:picMkLst>
            <pc:docMk/>
            <pc:sldMk cId="687754698" sldId="473"/>
            <ac:picMk id="6" creationId="{DB64394B-C4C8-2B5C-C16E-B358AFD66A97}"/>
          </ac:picMkLst>
        </pc:picChg>
      </pc:sldChg>
      <pc:sldChg chg="modSp add">
        <pc:chgData name="Preywisch.Ruth" userId="ddfc1b9f-02c3-45fa-9493-22d5f80da8c8" providerId="ADAL" clId="{7077A071-80D7-4B9E-AF6A-A9E0DD179EFB}" dt="2026-02-12T06:07:39.972" v="120"/>
        <pc:sldMkLst>
          <pc:docMk/>
          <pc:sldMk cId="1802673574" sldId="474"/>
        </pc:sldMkLst>
        <pc:picChg chg="mod">
          <ac:chgData name="Preywisch.Ruth" userId="ddfc1b9f-02c3-45fa-9493-22d5f80da8c8" providerId="ADAL" clId="{7077A071-80D7-4B9E-AF6A-A9E0DD179EFB}" dt="2026-02-12T06:07:39.972" v="120"/>
          <ac:picMkLst>
            <pc:docMk/>
            <pc:sldMk cId="1802673574" sldId="474"/>
            <ac:picMk id="2" creationId="{8B490194-A1DA-C745-9C85-A835C546E961}"/>
          </ac:picMkLst>
        </pc:picChg>
      </pc:sldChg>
      <pc:sldChg chg="modSp add">
        <pc:chgData name="Preywisch.Ruth" userId="ddfc1b9f-02c3-45fa-9493-22d5f80da8c8" providerId="ADAL" clId="{7077A071-80D7-4B9E-AF6A-A9E0DD179EFB}" dt="2026-02-12T06:07:45.182" v="121"/>
        <pc:sldMkLst>
          <pc:docMk/>
          <pc:sldMk cId="2275224114" sldId="475"/>
        </pc:sldMkLst>
        <pc:picChg chg="mod">
          <ac:chgData name="Preywisch.Ruth" userId="ddfc1b9f-02c3-45fa-9493-22d5f80da8c8" providerId="ADAL" clId="{7077A071-80D7-4B9E-AF6A-A9E0DD179EFB}" dt="2026-02-12T06:07:45.182" v="121"/>
          <ac:picMkLst>
            <pc:docMk/>
            <pc:sldMk cId="2275224114" sldId="475"/>
            <ac:picMk id="2" creationId="{56A19357-E6B3-599A-084D-5325F2A6B962}"/>
          </ac:picMkLst>
        </pc:picChg>
      </pc:sldChg>
      <pc:sldChg chg="modSp add">
        <pc:chgData name="Preywisch.Ruth" userId="ddfc1b9f-02c3-45fa-9493-22d5f80da8c8" providerId="ADAL" clId="{7077A071-80D7-4B9E-AF6A-A9E0DD179EFB}" dt="2026-02-12T06:08:49.450" v="130"/>
        <pc:sldMkLst>
          <pc:docMk/>
          <pc:sldMk cId="112056227" sldId="476"/>
        </pc:sldMkLst>
        <pc:picChg chg="mod">
          <ac:chgData name="Preywisch.Ruth" userId="ddfc1b9f-02c3-45fa-9493-22d5f80da8c8" providerId="ADAL" clId="{7077A071-80D7-4B9E-AF6A-A9E0DD179EFB}" dt="2026-02-12T06:08:49.450" v="130"/>
          <ac:picMkLst>
            <pc:docMk/>
            <pc:sldMk cId="112056227" sldId="476"/>
            <ac:picMk id="6" creationId="{BE666CBC-9024-26E9-AE4B-CBAD79391CDF}"/>
          </ac:picMkLst>
        </pc:picChg>
      </pc:sldChg>
      <pc:sldChg chg="modSp add">
        <pc:chgData name="Preywisch.Ruth" userId="ddfc1b9f-02c3-45fa-9493-22d5f80da8c8" providerId="ADAL" clId="{7077A071-80D7-4B9E-AF6A-A9E0DD179EFB}" dt="2026-02-12T06:08:56.592" v="131"/>
        <pc:sldMkLst>
          <pc:docMk/>
          <pc:sldMk cId="722301570" sldId="477"/>
        </pc:sldMkLst>
        <pc:picChg chg="mod">
          <ac:chgData name="Preywisch.Ruth" userId="ddfc1b9f-02c3-45fa-9493-22d5f80da8c8" providerId="ADAL" clId="{7077A071-80D7-4B9E-AF6A-A9E0DD179EFB}" dt="2026-02-12T06:08:56.592" v="131"/>
          <ac:picMkLst>
            <pc:docMk/>
            <pc:sldMk cId="722301570" sldId="477"/>
            <ac:picMk id="2" creationId="{5DB92FFA-9B1B-4E74-D6C4-2C9EBA184F79}"/>
          </ac:picMkLst>
        </pc:picChg>
      </pc:sldChg>
      <pc:sldChg chg="add">
        <pc:chgData name="Preywisch.Ruth" userId="ddfc1b9f-02c3-45fa-9493-22d5f80da8c8" providerId="ADAL" clId="{7077A071-80D7-4B9E-AF6A-A9E0DD179EFB}" dt="2026-02-12T06:07:50.162" v="122"/>
        <pc:sldMkLst>
          <pc:docMk/>
          <pc:sldMk cId="1351478329" sldId="478"/>
        </pc:sldMkLst>
      </pc:sldChg>
      <pc:sldChg chg="modSp add">
        <pc:chgData name="Preywisch.Ruth" userId="ddfc1b9f-02c3-45fa-9493-22d5f80da8c8" providerId="ADAL" clId="{7077A071-80D7-4B9E-AF6A-A9E0DD179EFB}" dt="2026-02-12T06:11:15.191" v="215"/>
        <pc:sldMkLst>
          <pc:docMk/>
          <pc:sldMk cId="3652473592" sldId="479"/>
        </pc:sldMkLst>
        <pc:picChg chg="mod">
          <ac:chgData name="Preywisch.Ruth" userId="ddfc1b9f-02c3-45fa-9493-22d5f80da8c8" providerId="ADAL" clId="{7077A071-80D7-4B9E-AF6A-A9E0DD179EFB}" dt="2026-02-12T06:11:15.191" v="215"/>
          <ac:picMkLst>
            <pc:docMk/>
            <pc:sldMk cId="3652473592" sldId="479"/>
            <ac:picMk id="6" creationId="{B092065E-3784-FE17-1B4A-ADD236345DD1}"/>
          </ac:picMkLst>
        </pc:picChg>
      </pc:sldChg>
      <pc:sldChg chg="modSp add mod">
        <pc:chgData name="Preywisch.Ruth" userId="ddfc1b9f-02c3-45fa-9493-22d5f80da8c8" providerId="ADAL" clId="{7077A071-80D7-4B9E-AF6A-A9E0DD179EFB}" dt="2026-02-12T06:11:05.742" v="214"/>
        <pc:sldMkLst>
          <pc:docMk/>
          <pc:sldMk cId="382907375" sldId="480"/>
        </pc:sldMkLst>
        <pc:spChg chg="mod">
          <ac:chgData name="Preywisch.Ruth" userId="ddfc1b9f-02c3-45fa-9493-22d5f80da8c8" providerId="ADAL" clId="{7077A071-80D7-4B9E-AF6A-A9E0DD179EFB}" dt="2026-02-12T06:10:52.301" v="212" actId="20577"/>
          <ac:spMkLst>
            <pc:docMk/>
            <pc:sldMk cId="382907375" sldId="480"/>
            <ac:spMk id="3" creationId="{1F6D8144-747B-49EA-1453-8E153B94C3E8}"/>
          </ac:spMkLst>
        </pc:spChg>
        <pc:picChg chg="mod">
          <ac:chgData name="Preywisch.Ruth" userId="ddfc1b9f-02c3-45fa-9493-22d5f80da8c8" providerId="ADAL" clId="{7077A071-80D7-4B9E-AF6A-A9E0DD179EFB}" dt="2026-02-12T06:11:05.742" v="214"/>
          <ac:picMkLst>
            <pc:docMk/>
            <pc:sldMk cId="382907375" sldId="480"/>
            <ac:picMk id="2" creationId="{FD74DD48-80CC-8A00-D16B-3A89CE6DAD06}"/>
          </ac:picMkLst>
        </pc:picChg>
      </pc:sldChg>
      <pc:sldChg chg="modSp add">
        <pc:chgData name="Preywisch.Ruth" userId="ddfc1b9f-02c3-45fa-9493-22d5f80da8c8" providerId="ADAL" clId="{7077A071-80D7-4B9E-AF6A-A9E0DD179EFB}" dt="2026-02-12T06:11:21.360" v="216"/>
        <pc:sldMkLst>
          <pc:docMk/>
          <pc:sldMk cId="3804411447" sldId="481"/>
        </pc:sldMkLst>
        <pc:picChg chg="mod">
          <ac:chgData name="Preywisch.Ruth" userId="ddfc1b9f-02c3-45fa-9493-22d5f80da8c8" providerId="ADAL" clId="{7077A071-80D7-4B9E-AF6A-A9E0DD179EFB}" dt="2026-02-12T06:11:21.360" v="216"/>
          <ac:picMkLst>
            <pc:docMk/>
            <pc:sldMk cId="3804411447" sldId="481"/>
            <ac:picMk id="2" creationId="{C1EA1BEA-7F69-8CCE-00A6-8B6DAC436421}"/>
          </ac:picMkLst>
        </pc:picChg>
      </pc:sldChg>
      <pc:sldChg chg="modSp add">
        <pc:chgData name="Preywisch.Ruth" userId="ddfc1b9f-02c3-45fa-9493-22d5f80da8c8" providerId="ADAL" clId="{7077A071-80D7-4B9E-AF6A-A9E0DD179EFB}" dt="2026-02-12T06:14:23.620" v="225"/>
        <pc:sldMkLst>
          <pc:docMk/>
          <pc:sldMk cId="160449097" sldId="482"/>
        </pc:sldMkLst>
        <pc:picChg chg="mod">
          <ac:chgData name="Preywisch.Ruth" userId="ddfc1b9f-02c3-45fa-9493-22d5f80da8c8" providerId="ADAL" clId="{7077A071-80D7-4B9E-AF6A-A9E0DD179EFB}" dt="2026-02-12T06:14:23.620" v="225"/>
          <ac:picMkLst>
            <pc:docMk/>
            <pc:sldMk cId="160449097" sldId="482"/>
            <ac:picMk id="6" creationId="{FD5729A4-FE53-6A14-BC4A-503B814C3E86}"/>
          </ac:picMkLst>
        </pc:picChg>
      </pc:sldChg>
      <pc:sldChg chg="modSp add">
        <pc:chgData name="Preywisch.Ruth" userId="ddfc1b9f-02c3-45fa-9493-22d5f80da8c8" providerId="ADAL" clId="{7077A071-80D7-4B9E-AF6A-A9E0DD179EFB}" dt="2026-02-12T06:14:32.284" v="226"/>
        <pc:sldMkLst>
          <pc:docMk/>
          <pc:sldMk cId="2081110929" sldId="483"/>
        </pc:sldMkLst>
        <pc:picChg chg="mod">
          <ac:chgData name="Preywisch.Ruth" userId="ddfc1b9f-02c3-45fa-9493-22d5f80da8c8" providerId="ADAL" clId="{7077A071-80D7-4B9E-AF6A-A9E0DD179EFB}" dt="2026-02-12T06:14:32.284" v="226"/>
          <ac:picMkLst>
            <pc:docMk/>
            <pc:sldMk cId="2081110929" sldId="483"/>
            <ac:picMk id="2" creationId="{4AA17F14-3C76-95A3-39F1-9397F764D794}"/>
          </ac:picMkLst>
        </pc:picChg>
      </pc:sldChg>
      <pc:sldChg chg="add">
        <pc:chgData name="Preywisch.Ruth" userId="ddfc1b9f-02c3-45fa-9493-22d5f80da8c8" providerId="ADAL" clId="{7077A071-80D7-4B9E-AF6A-A9E0DD179EFB}" dt="2026-02-12T06:11:30.344" v="217"/>
        <pc:sldMkLst>
          <pc:docMk/>
          <pc:sldMk cId="3473158705" sldId="484"/>
        </pc:sldMkLst>
      </pc:sldChg>
      <pc:sldChg chg="modSp add">
        <pc:chgData name="Preywisch.Ruth" userId="ddfc1b9f-02c3-45fa-9493-22d5f80da8c8" providerId="ADAL" clId="{7077A071-80D7-4B9E-AF6A-A9E0DD179EFB}" dt="2026-02-12T06:17:31.798" v="235"/>
        <pc:sldMkLst>
          <pc:docMk/>
          <pc:sldMk cId="3434532438" sldId="485"/>
        </pc:sldMkLst>
        <pc:picChg chg="mod">
          <ac:chgData name="Preywisch.Ruth" userId="ddfc1b9f-02c3-45fa-9493-22d5f80da8c8" providerId="ADAL" clId="{7077A071-80D7-4B9E-AF6A-A9E0DD179EFB}" dt="2026-02-12T06:17:31.798" v="235"/>
          <ac:picMkLst>
            <pc:docMk/>
            <pc:sldMk cId="3434532438" sldId="485"/>
            <ac:picMk id="6" creationId="{E9CC0F49-2102-BD42-5BAC-1EB00FFDE7A4}"/>
          </ac:picMkLst>
        </pc:picChg>
      </pc:sldChg>
      <pc:sldChg chg="modSp add">
        <pc:chgData name="Preywisch.Ruth" userId="ddfc1b9f-02c3-45fa-9493-22d5f80da8c8" providerId="ADAL" clId="{7077A071-80D7-4B9E-AF6A-A9E0DD179EFB}" dt="2026-02-12T06:17:40.692" v="236"/>
        <pc:sldMkLst>
          <pc:docMk/>
          <pc:sldMk cId="2061786090" sldId="486"/>
        </pc:sldMkLst>
        <pc:picChg chg="mod">
          <ac:chgData name="Preywisch.Ruth" userId="ddfc1b9f-02c3-45fa-9493-22d5f80da8c8" providerId="ADAL" clId="{7077A071-80D7-4B9E-AF6A-A9E0DD179EFB}" dt="2026-02-12T06:17:40.692" v="236"/>
          <ac:picMkLst>
            <pc:docMk/>
            <pc:sldMk cId="2061786090" sldId="486"/>
            <ac:picMk id="2" creationId="{03E4F74E-0D3A-425C-9B01-72C4F82B7B4F}"/>
          </ac:picMkLst>
        </pc:picChg>
      </pc:sldChg>
      <pc:sldChg chg="add">
        <pc:chgData name="Preywisch.Ruth" userId="ddfc1b9f-02c3-45fa-9493-22d5f80da8c8" providerId="ADAL" clId="{7077A071-80D7-4B9E-AF6A-A9E0DD179EFB}" dt="2026-02-12T06:14:40.035" v="227"/>
        <pc:sldMkLst>
          <pc:docMk/>
          <pc:sldMk cId="64499647" sldId="487"/>
        </pc:sldMkLst>
      </pc:sldChg>
      <pc:sldChg chg="modSp add">
        <pc:chgData name="Preywisch.Ruth" userId="ddfc1b9f-02c3-45fa-9493-22d5f80da8c8" providerId="ADAL" clId="{7077A071-80D7-4B9E-AF6A-A9E0DD179EFB}" dt="2026-02-12T06:19:11.914" v="246"/>
        <pc:sldMkLst>
          <pc:docMk/>
          <pc:sldMk cId="2995638709" sldId="488"/>
        </pc:sldMkLst>
        <pc:picChg chg="mod">
          <ac:chgData name="Preywisch.Ruth" userId="ddfc1b9f-02c3-45fa-9493-22d5f80da8c8" providerId="ADAL" clId="{7077A071-80D7-4B9E-AF6A-A9E0DD179EFB}" dt="2026-02-12T06:19:11.914" v="246"/>
          <ac:picMkLst>
            <pc:docMk/>
            <pc:sldMk cId="2995638709" sldId="488"/>
            <ac:picMk id="6" creationId="{7C7921E6-E96A-733E-13AD-3DA35C07CD42}"/>
          </ac:picMkLst>
        </pc:picChg>
      </pc:sldChg>
      <pc:sldChg chg="modSp add">
        <pc:chgData name="Preywisch.Ruth" userId="ddfc1b9f-02c3-45fa-9493-22d5f80da8c8" providerId="ADAL" clId="{7077A071-80D7-4B9E-AF6A-A9E0DD179EFB}" dt="2026-02-12T06:19:19.358" v="247"/>
        <pc:sldMkLst>
          <pc:docMk/>
          <pc:sldMk cId="2850841686" sldId="489"/>
        </pc:sldMkLst>
        <pc:picChg chg="mod">
          <ac:chgData name="Preywisch.Ruth" userId="ddfc1b9f-02c3-45fa-9493-22d5f80da8c8" providerId="ADAL" clId="{7077A071-80D7-4B9E-AF6A-A9E0DD179EFB}" dt="2026-02-12T06:19:19.358" v="247"/>
          <ac:picMkLst>
            <pc:docMk/>
            <pc:sldMk cId="2850841686" sldId="489"/>
            <ac:picMk id="2" creationId="{DF17AC3A-F527-B177-55AC-D410E387D31A}"/>
          </ac:picMkLst>
        </pc:picChg>
      </pc:sldChg>
      <pc:sldChg chg="add">
        <pc:chgData name="Preywisch.Ruth" userId="ddfc1b9f-02c3-45fa-9493-22d5f80da8c8" providerId="ADAL" clId="{7077A071-80D7-4B9E-AF6A-A9E0DD179EFB}" dt="2026-02-12T06:17:48.642" v="237"/>
        <pc:sldMkLst>
          <pc:docMk/>
          <pc:sldMk cId="4287241901" sldId="490"/>
        </pc:sldMkLst>
      </pc:sldChg>
      <pc:sldChg chg="modSp add">
        <pc:chgData name="Preywisch.Ruth" userId="ddfc1b9f-02c3-45fa-9493-22d5f80da8c8" providerId="ADAL" clId="{7077A071-80D7-4B9E-AF6A-A9E0DD179EFB}" dt="2026-02-12T06:21:28.668" v="256"/>
        <pc:sldMkLst>
          <pc:docMk/>
          <pc:sldMk cId="3330400238" sldId="491"/>
        </pc:sldMkLst>
        <pc:picChg chg="mod">
          <ac:chgData name="Preywisch.Ruth" userId="ddfc1b9f-02c3-45fa-9493-22d5f80da8c8" providerId="ADAL" clId="{7077A071-80D7-4B9E-AF6A-A9E0DD179EFB}" dt="2026-02-12T06:21:28.668" v="256"/>
          <ac:picMkLst>
            <pc:docMk/>
            <pc:sldMk cId="3330400238" sldId="491"/>
            <ac:picMk id="6" creationId="{FC31CF8D-E137-B588-6875-2B807EE6801F}"/>
          </ac:picMkLst>
        </pc:picChg>
      </pc:sldChg>
      <pc:sldChg chg="modSp add">
        <pc:chgData name="Preywisch.Ruth" userId="ddfc1b9f-02c3-45fa-9493-22d5f80da8c8" providerId="ADAL" clId="{7077A071-80D7-4B9E-AF6A-A9E0DD179EFB}" dt="2026-02-12T06:21:38.540" v="257"/>
        <pc:sldMkLst>
          <pc:docMk/>
          <pc:sldMk cId="3920123598" sldId="492"/>
        </pc:sldMkLst>
        <pc:picChg chg="mod">
          <ac:chgData name="Preywisch.Ruth" userId="ddfc1b9f-02c3-45fa-9493-22d5f80da8c8" providerId="ADAL" clId="{7077A071-80D7-4B9E-AF6A-A9E0DD179EFB}" dt="2026-02-12T06:21:38.540" v="257"/>
          <ac:picMkLst>
            <pc:docMk/>
            <pc:sldMk cId="3920123598" sldId="492"/>
            <ac:picMk id="2" creationId="{2A834241-61CE-2FC6-A683-94AFB763A487}"/>
          </ac:picMkLst>
        </pc:picChg>
      </pc:sldChg>
      <pc:sldChg chg="add">
        <pc:chgData name="Preywisch.Ruth" userId="ddfc1b9f-02c3-45fa-9493-22d5f80da8c8" providerId="ADAL" clId="{7077A071-80D7-4B9E-AF6A-A9E0DD179EFB}" dt="2026-02-12T06:19:25.870" v="248"/>
        <pc:sldMkLst>
          <pc:docMk/>
          <pc:sldMk cId="677173963" sldId="493"/>
        </pc:sldMkLst>
      </pc:sldChg>
      <pc:sldChg chg="modSp add">
        <pc:chgData name="Preywisch.Ruth" userId="ddfc1b9f-02c3-45fa-9493-22d5f80da8c8" providerId="ADAL" clId="{7077A071-80D7-4B9E-AF6A-A9E0DD179EFB}" dt="2026-02-12T06:24:38.170" v="367"/>
        <pc:sldMkLst>
          <pc:docMk/>
          <pc:sldMk cId="2662519150" sldId="494"/>
        </pc:sldMkLst>
        <pc:picChg chg="mod">
          <ac:chgData name="Preywisch.Ruth" userId="ddfc1b9f-02c3-45fa-9493-22d5f80da8c8" providerId="ADAL" clId="{7077A071-80D7-4B9E-AF6A-A9E0DD179EFB}" dt="2026-02-12T06:24:38.170" v="367"/>
          <ac:picMkLst>
            <pc:docMk/>
            <pc:sldMk cId="2662519150" sldId="494"/>
            <ac:picMk id="6" creationId="{C8D73DED-2718-BEF1-3F78-C6ADD9AF7383}"/>
          </ac:picMkLst>
        </pc:picChg>
      </pc:sldChg>
      <pc:sldChg chg="modSp add mod">
        <pc:chgData name="Preywisch.Ruth" userId="ddfc1b9f-02c3-45fa-9493-22d5f80da8c8" providerId="ADAL" clId="{7077A071-80D7-4B9E-AF6A-A9E0DD179EFB}" dt="2026-02-12T06:24:45.691" v="368"/>
        <pc:sldMkLst>
          <pc:docMk/>
          <pc:sldMk cId="1651733752" sldId="495"/>
        </pc:sldMkLst>
        <pc:spChg chg="mod">
          <ac:chgData name="Preywisch.Ruth" userId="ddfc1b9f-02c3-45fa-9493-22d5f80da8c8" providerId="ADAL" clId="{7077A071-80D7-4B9E-AF6A-A9E0DD179EFB}" dt="2026-02-12T06:24:26.641" v="366" actId="20577"/>
          <ac:spMkLst>
            <pc:docMk/>
            <pc:sldMk cId="1651733752" sldId="495"/>
            <ac:spMk id="3" creationId="{194CF5F1-DA9A-FE4F-6CA1-3A72381380AD}"/>
          </ac:spMkLst>
        </pc:spChg>
        <pc:picChg chg="mod">
          <ac:chgData name="Preywisch.Ruth" userId="ddfc1b9f-02c3-45fa-9493-22d5f80da8c8" providerId="ADAL" clId="{7077A071-80D7-4B9E-AF6A-A9E0DD179EFB}" dt="2026-02-12T06:24:45.691" v="368"/>
          <ac:picMkLst>
            <pc:docMk/>
            <pc:sldMk cId="1651733752" sldId="495"/>
            <ac:picMk id="2" creationId="{669933C3-3A53-ACF3-1B08-988A552CD0A1}"/>
          </ac:picMkLst>
        </pc:picChg>
      </pc:sldChg>
      <pc:sldChg chg="modSp add">
        <pc:chgData name="Preywisch.Ruth" userId="ddfc1b9f-02c3-45fa-9493-22d5f80da8c8" providerId="ADAL" clId="{7077A071-80D7-4B9E-AF6A-A9E0DD179EFB}" dt="2026-02-12T06:24:51.398" v="369"/>
        <pc:sldMkLst>
          <pc:docMk/>
          <pc:sldMk cId="1007464083" sldId="496"/>
        </pc:sldMkLst>
        <pc:picChg chg="mod">
          <ac:chgData name="Preywisch.Ruth" userId="ddfc1b9f-02c3-45fa-9493-22d5f80da8c8" providerId="ADAL" clId="{7077A071-80D7-4B9E-AF6A-A9E0DD179EFB}" dt="2026-02-12T06:24:51.398" v="369"/>
          <ac:picMkLst>
            <pc:docMk/>
            <pc:sldMk cId="1007464083" sldId="496"/>
            <ac:picMk id="2" creationId="{3FBF07F9-3BDC-AB74-5DA0-504B19BC84CA}"/>
          </ac:picMkLst>
        </pc:picChg>
      </pc:sldChg>
      <pc:sldChg chg="modSp add">
        <pc:chgData name="Preywisch.Ruth" userId="ddfc1b9f-02c3-45fa-9493-22d5f80da8c8" providerId="ADAL" clId="{7077A071-80D7-4B9E-AF6A-A9E0DD179EFB}" dt="2026-02-12T06:26:09.848" v="378"/>
        <pc:sldMkLst>
          <pc:docMk/>
          <pc:sldMk cId="473738084" sldId="497"/>
        </pc:sldMkLst>
        <pc:picChg chg="mod">
          <ac:chgData name="Preywisch.Ruth" userId="ddfc1b9f-02c3-45fa-9493-22d5f80da8c8" providerId="ADAL" clId="{7077A071-80D7-4B9E-AF6A-A9E0DD179EFB}" dt="2026-02-12T06:26:09.848" v="378"/>
          <ac:picMkLst>
            <pc:docMk/>
            <pc:sldMk cId="473738084" sldId="497"/>
            <ac:picMk id="6" creationId="{5FB25D0F-9602-37C5-6700-80622A3140BC}"/>
          </ac:picMkLst>
        </pc:picChg>
      </pc:sldChg>
      <pc:sldChg chg="modSp add">
        <pc:chgData name="Preywisch.Ruth" userId="ddfc1b9f-02c3-45fa-9493-22d5f80da8c8" providerId="ADAL" clId="{7077A071-80D7-4B9E-AF6A-A9E0DD179EFB}" dt="2026-02-12T06:26:18.012" v="379"/>
        <pc:sldMkLst>
          <pc:docMk/>
          <pc:sldMk cId="3152706071" sldId="498"/>
        </pc:sldMkLst>
        <pc:picChg chg="mod">
          <ac:chgData name="Preywisch.Ruth" userId="ddfc1b9f-02c3-45fa-9493-22d5f80da8c8" providerId="ADAL" clId="{7077A071-80D7-4B9E-AF6A-A9E0DD179EFB}" dt="2026-02-12T06:26:18.012" v="379"/>
          <ac:picMkLst>
            <pc:docMk/>
            <pc:sldMk cId="3152706071" sldId="498"/>
            <ac:picMk id="2" creationId="{2EF854EF-7B59-3E7D-E7E6-DFAC055D0A00}"/>
          </ac:picMkLst>
        </pc:picChg>
      </pc:sldChg>
      <pc:sldChg chg="add">
        <pc:chgData name="Preywisch.Ruth" userId="ddfc1b9f-02c3-45fa-9493-22d5f80da8c8" providerId="ADAL" clId="{7077A071-80D7-4B9E-AF6A-A9E0DD179EFB}" dt="2026-02-12T06:24:56.632" v="370"/>
        <pc:sldMkLst>
          <pc:docMk/>
          <pc:sldMk cId="3747544207" sldId="499"/>
        </pc:sldMkLst>
      </pc:sldChg>
      <pc:sldChg chg="modSp add">
        <pc:chgData name="Preywisch.Ruth" userId="ddfc1b9f-02c3-45fa-9493-22d5f80da8c8" providerId="ADAL" clId="{7077A071-80D7-4B9E-AF6A-A9E0DD179EFB}" dt="2026-03-11T11:09:38.551" v="653"/>
        <pc:sldMkLst>
          <pc:docMk/>
          <pc:sldMk cId="1747866430" sldId="500"/>
        </pc:sldMkLst>
        <pc:picChg chg="mod">
          <ac:chgData name="Preywisch.Ruth" userId="ddfc1b9f-02c3-45fa-9493-22d5f80da8c8" providerId="ADAL" clId="{7077A071-80D7-4B9E-AF6A-A9E0DD179EFB}" dt="2026-03-11T11:09:38.551" v="653"/>
          <ac:picMkLst>
            <pc:docMk/>
            <pc:sldMk cId="1747866430" sldId="500"/>
            <ac:picMk id="6" creationId="{C4B6C6DA-746F-C868-BC5F-0D6E6CFE14C0}"/>
          </ac:picMkLst>
        </pc:picChg>
      </pc:sldChg>
      <pc:sldChg chg="modSp add">
        <pc:chgData name="Preywisch.Ruth" userId="ddfc1b9f-02c3-45fa-9493-22d5f80da8c8" providerId="ADAL" clId="{7077A071-80D7-4B9E-AF6A-A9E0DD179EFB}" dt="2026-03-11T11:09:47.612" v="654"/>
        <pc:sldMkLst>
          <pc:docMk/>
          <pc:sldMk cId="3818643801" sldId="501"/>
        </pc:sldMkLst>
        <pc:picChg chg="mod">
          <ac:chgData name="Preywisch.Ruth" userId="ddfc1b9f-02c3-45fa-9493-22d5f80da8c8" providerId="ADAL" clId="{7077A071-80D7-4B9E-AF6A-A9E0DD179EFB}" dt="2026-03-11T11:09:47.612" v="654"/>
          <ac:picMkLst>
            <pc:docMk/>
            <pc:sldMk cId="3818643801" sldId="501"/>
            <ac:picMk id="2" creationId="{608A75B2-01C9-3844-5104-09153C66FAF7}"/>
          </ac:picMkLst>
        </pc:picChg>
      </pc:sldChg>
      <pc:sldChg chg="add">
        <pc:chgData name="Preywisch.Ruth" userId="ddfc1b9f-02c3-45fa-9493-22d5f80da8c8" providerId="ADAL" clId="{7077A071-80D7-4B9E-AF6A-A9E0DD179EFB}" dt="2026-02-12T06:26:24.785" v="380"/>
        <pc:sldMkLst>
          <pc:docMk/>
          <pc:sldMk cId="2755046113" sldId="502"/>
        </pc:sldMkLst>
      </pc:sldChg>
      <pc:sldChg chg="modSp add">
        <pc:chgData name="Preywisch.Ruth" userId="ddfc1b9f-02c3-45fa-9493-22d5f80da8c8" providerId="ADAL" clId="{7077A071-80D7-4B9E-AF6A-A9E0DD179EFB}" dt="2026-03-11T11:10:15.209" v="655"/>
        <pc:sldMkLst>
          <pc:docMk/>
          <pc:sldMk cId="949232246" sldId="503"/>
        </pc:sldMkLst>
        <pc:picChg chg="mod">
          <ac:chgData name="Preywisch.Ruth" userId="ddfc1b9f-02c3-45fa-9493-22d5f80da8c8" providerId="ADAL" clId="{7077A071-80D7-4B9E-AF6A-A9E0DD179EFB}" dt="2026-03-11T11:10:15.209" v="655"/>
          <ac:picMkLst>
            <pc:docMk/>
            <pc:sldMk cId="949232246" sldId="503"/>
            <ac:picMk id="6" creationId="{2BACC7BA-B434-0297-449E-4E6940193BF3}"/>
          </ac:picMkLst>
        </pc:picChg>
      </pc:sldChg>
      <pc:sldChg chg="modSp add mod">
        <pc:chgData name="Preywisch.Ruth" userId="ddfc1b9f-02c3-45fa-9493-22d5f80da8c8" providerId="ADAL" clId="{7077A071-80D7-4B9E-AF6A-A9E0DD179EFB}" dt="2026-03-11T11:10:25.284" v="656"/>
        <pc:sldMkLst>
          <pc:docMk/>
          <pc:sldMk cId="1083235534" sldId="504"/>
        </pc:sldMkLst>
        <pc:spChg chg="mod">
          <ac:chgData name="Preywisch.Ruth" userId="ddfc1b9f-02c3-45fa-9493-22d5f80da8c8" providerId="ADAL" clId="{7077A071-80D7-4B9E-AF6A-A9E0DD179EFB}" dt="2026-02-12T06:29:30.038" v="414" actId="20577"/>
          <ac:spMkLst>
            <pc:docMk/>
            <pc:sldMk cId="1083235534" sldId="504"/>
            <ac:spMk id="3" creationId="{1308CC88-5D90-6ABF-FA40-51B2E77E443F}"/>
          </ac:spMkLst>
        </pc:spChg>
        <pc:picChg chg="mod">
          <ac:chgData name="Preywisch.Ruth" userId="ddfc1b9f-02c3-45fa-9493-22d5f80da8c8" providerId="ADAL" clId="{7077A071-80D7-4B9E-AF6A-A9E0DD179EFB}" dt="2026-03-11T11:10:25.284" v="656"/>
          <ac:picMkLst>
            <pc:docMk/>
            <pc:sldMk cId="1083235534" sldId="504"/>
            <ac:picMk id="2" creationId="{09DB69D4-D23A-0785-5065-315C6AAE2133}"/>
          </ac:picMkLst>
        </pc:picChg>
      </pc:sldChg>
      <pc:sldChg chg="modSp add">
        <pc:chgData name="Preywisch.Ruth" userId="ddfc1b9f-02c3-45fa-9493-22d5f80da8c8" providerId="ADAL" clId="{7077A071-80D7-4B9E-AF6A-A9E0DD179EFB}" dt="2026-02-12T06:30:08.599" v="420"/>
        <pc:sldMkLst>
          <pc:docMk/>
          <pc:sldMk cId="408720013" sldId="505"/>
        </pc:sldMkLst>
        <pc:picChg chg="mod">
          <ac:chgData name="Preywisch.Ruth" userId="ddfc1b9f-02c3-45fa-9493-22d5f80da8c8" providerId="ADAL" clId="{7077A071-80D7-4B9E-AF6A-A9E0DD179EFB}" dt="2026-02-12T06:30:08.599" v="420"/>
          <ac:picMkLst>
            <pc:docMk/>
            <pc:sldMk cId="408720013" sldId="505"/>
            <ac:picMk id="2" creationId="{EC4CCCB9-4333-8E88-D6F8-FCCF8A318174}"/>
          </ac:picMkLst>
        </pc:picChg>
      </pc:sldChg>
      <pc:sldChg chg="modSp add">
        <pc:chgData name="Preywisch.Ruth" userId="ddfc1b9f-02c3-45fa-9493-22d5f80da8c8" providerId="ADAL" clId="{7077A071-80D7-4B9E-AF6A-A9E0DD179EFB}" dt="2026-02-12T06:30:57.896" v="429"/>
        <pc:sldMkLst>
          <pc:docMk/>
          <pc:sldMk cId="2232044760" sldId="506"/>
        </pc:sldMkLst>
        <pc:picChg chg="mod">
          <ac:chgData name="Preywisch.Ruth" userId="ddfc1b9f-02c3-45fa-9493-22d5f80da8c8" providerId="ADAL" clId="{7077A071-80D7-4B9E-AF6A-A9E0DD179EFB}" dt="2026-02-12T06:30:57.896" v="429"/>
          <ac:picMkLst>
            <pc:docMk/>
            <pc:sldMk cId="2232044760" sldId="506"/>
            <ac:picMk id="6" creationId="{49CB3C25-C004-79EC-9FC1-061EA3CA3888}"/>
          </ac:picMkLst>
        </pc:picChg>
      </pc:sldChg>
      <pc:sldChg chg="modSp add">
        <pc:chgData name="Preywisch.Ruth" userId="ddfc1b9f-02c3-45fa-9493-22d5f80da8c8" providerId="ADAL" clId="{7077A071-80D7-4B9E-AF6A-A9E0DD179EFB}" dt="2026-02-12T06:31:04.627" v="430"/>
        <pc:sldMkLst>
          <pc:docMk/>
          <pc:sldMk cId="1987462163" sldId="507"/>
        </pc:sldMkLst>
        <pc:picChg chg="mod">
          <ac:chgData name="Preywisch.Ruth" userId="ddfc1b9f-02c3-45fa-9493-22d5f80da8c8" providerId="ADAL" clId="{7077A071-80D7-4B9E-AF6A-A9E0DD179EFB}" dt="2026-02-12T06:31:04.627" v="430"/>
          <ac:picMkLst>
            <pc:docMk/>
            <pc:sldMk cId="1987462163" sldId="507"/>
            <ac:picMk id="2" creationId="{BA6FA857-00AC-694A-2C6E-245A2DDECB28}"/>
          </ac:picMkLst>
        </pc:picChg>
      </pc:sldChg>
      <pc:sldChg chg="modSp add">
        <pc:chgData name="Preywisch.Ruth" userId="ddfc1b9f-02c3-45fa-9493-22d5f80da8c8" providerId="ADAL" clId="{7077A071-80D7-4B9E-AF6A-A9E0DD179EFB}" dt="2026-02-12T06:31:10.397" v="431"/>
        <pc:sldMkLst>
          <pc:docMk/>
          <pc:sldMk cId="2718547485" sldId="508"/>
        </pc:sldMkLst>
        <pc:picChg chg="mod">
          <ac:chgData name="Preywisch.Ruth" userId="ddfc1b9f-02c3-45fa-9493-22d5f80da8c8" providerId="ADAL" clId="{7077A071-80D7-4B9E-AF6A-A9E0DD179EFB}" dt="2026-02-12T06:31:10.397" v="431"/>
          <ac:picMkLst>
            <pc:docMk/>
            <pc:sldMk cId="2718547485" sldId="508"/>
            <ac:picMk id="2" creationId="{CF6B23FC-639A-9517-5440-14B2D6C8659B}"/>
          </ac:picMkLst>
        </pc:picChg>
      </pc:sldChg>
      <pc:sldChg chg="modSp add">
        <pc:chgData name="Preywisch.Ruth" userId="ddfc1b9f-02c3-45fa-9493-22d5f80da8c8" providerId="ADAL" clId="{7077A071-80D7-4B9E-AF6A-A9E0DD179EFB}" dt="2026-02-12T06:32:11.601" v="440"/>
        <pc:sldMkLst>
          <pc:docMk/>
          <pc:sldMk cId="4083387449" sldId="509"/>
        </pc:sldMkLst>
        <pc:picChg chg="mod">
          <ac:chgData name="Preywisch.Ruth" userId="ddfc1b9f-02c3-45fa-9493-22d5f80da8c8" providerId="ADAL" clId="{7077A071-80D7-4B9E-AF6A-A9E0DD179EFB}" dt="2026-02-12T06:32:11.601" v="440"/>
          <ac:picMkLst>
            <pc:docMk/>
            <pc:sldMk cId="4083387449" sldId="509"/>
            <ac:picMk id="6" creationId="{DE42001A-C109-8E86-75A0-FB3F5C226FA5}"/>
          </ac:picMkLst>
        </pc:picChg>
      </pc:sldChg>
      <pc:sldChg chg="modSp add">
        <pc:chgData name="Preywisch.Ruth" userId="ddfc1b9f-02c3-45fa-9493-22d5f80da8c8" providerId="ADAL" clId="{7077A071-80D7-4B9E-AF6A-A9E0DD179EFB}" dt="2026-02-12T06:32:20.042" v="441"/>
        <pc:sldMkLst>
          <pc:docMk/>
          <pc:sldMk cId="2094736668" sldId="510"/>
        </pc:sldMkLst>
        <pc:picChg chg="mod">
          <ac:chgData name="Preywisch.Ruth" userId="ddfc1b9f-02c3-45fa-9493-22d5f80da8c8" providerId="ADAL" clId="{7077A071-80D7-4B9E-AF6A-A9E0DD179EFB}" dt="2026-02-12T06:32:20.042" v="441"/>
          <ac:picMkLst>
            <pc:docMk/>
            <pc:sldMk cId="2094736668" sldId="510"/>
            <ac:picMk id="2" creationId="{1E28BDF9-6526-73A1-0C09-1150CB6ECB79}"/>
          </ac:picMkLst>
        </pc:picChg>
      </pc:sldChg>
      <pc:sldChg chg="modSp add">
        <pc:chgData name="Preywisch.Ruth" userId="ddfc1b9f-02c3-45fa-9493-22d5f80da8c8" providerId="ADAL" clId="{7077A071-80D7-4B9E-AF6A-A9E0DD179EFB}" dt="2026-02-12T06:32:25.596" v="442"/>
        <pc:sldMkLst>
          <pc:docMk/>
          <pc:sldMk cId="2372968315" sldId="511"/>
        </pc:sldMkLst>
        <pc:picChg chg="mod">
          <ac:chgData name="Preywisch.Ruth" userId="ddfc1b9f-02c3-45fa-9493-22d5f80da8c8" providerId="ADAL" clId="{7077A071-80D7-4B9E-AF6A-A9E0DD179EFB}" dt="2026-02-12T06:32:25.596" v="442"/>
          <ac:picMkLst>
            <pc:docMk/>
            <pc:sldMk cId="2372968315" sldId="511"/>
            <ac:picMk id="2" creationId="{DA64D208-0BD0-9DD2-3104-659CFFB07686}"/>
          </ac:picMkLst>
        </pc:picChg>
      </pc:sldChg>
      <pc:sldChg chg="modSp add">
        <pc:chgData name="Preywisch.Ruth" userId="ddfc1b9f-02c3-45fa-9493-22d5f80da8c8" providerId="ADAL" clId="{7077A071-80D7-4B9E-AF6A-A9E0DD179EFB}" dt="2026-02-12T06:34:54.038" v="451"/>
        <pc:sldMkLst>
          <pc:docMk/>
          <pc:sldMk cId="4100678724" sldId="512"/>
        </pc:sldMkLst>
        <pc:picChg chg="mod">
          <ac:chgData name="Preywisch.Ruth" userId="ddfc1b9f-02c3-45fa-9493-22d5f80da8c8" providerId="ADAL" clId="{7077A071-80D7-4B9E-AF6A-A9E0DD179EFB}" dt="2026-02-12T06:34:54.038" v="451"/>
          <ac:picMkLst>
            <pc:docMk/>
            <pc:sldMk cId="4100678724" sldId="512"/>
            <ac:picMk id="6" creationId="{F81D8E73-658F-D138-0FB0-CEDF11E8200C}"/>
          </ac:picMkLst>
        </pc:picChg>
      </pc:sldChg>
      <pc:sldChg chg="modSp add">
        <pc:chgData name="Preywisch.Ruth" userId="ddfc1b9f-02c3-45fa-9493-22d5f80da8c8" providerId="ADAL" clId="{7077A071-80D7-4B9E-AF6A-A9E0DD179EFB}" dt="2026-02-12T06:35:01.175" v="452"/>
        <pc:sldMkLst>
          <pc:docMk/>
          <pc:sldMk cId="1248546664" sldId="513"/>
        </pc:sldMkLst>
        <pc:picChg chg="mod">
          <ac:chgData name="Preywisch.Ruth" userId="ddfc1b9f-02c3-45fa-9493-22d5f80da8c8" providerId="ADAL" clId="{7077A071-80D7-4B9E-AF6A-A9E0DD179EFB}" dt="2026-02-12T06:35:01.175" v="452"/>
          <ac:picMkLst>
            <pc:docMk/>
            <pc:sldMk cId="1248546664" sldId="513"/>
            <ac:picMk id="2" creationId="{757535A6-66C4-FECB-382E-F35A12A762BF}"/>
          </ac:picMkLst>
        </pc:picChg>
      </pc:sldChg>
      <pc:sldChg chg="modSp add">
        <pc:chgData name="Preywisch.Ruth" userId="ddfc1b9f-02c3-45fa-9493-22d5f80da8c8" providerId="ADAL" clId="{7077A071-80D7-4B9E-AF6A-A9E0DD179EFB}" dt="2026-02-12T06:35:08.087" v="453"/>
        <pc:sldMkLst>
          <pc:docMk/>
          <pc:sldMk cId="1654427947" sldId="514"/>
        </pc:sldMkLst>
        <pc:picChg chg="mod">
          <ac:chgData name="Preywisch.Ruth" userId="ddfc1b9f-02c3-45fa-9493-22d5f80da8c8" providerId="ADAL" clId="{7077A071-80D7-4B9E-AF6A-A9E0DD179EFB}" dt="2026-02-12T06:35:08.087" v="453"/>
          <ac:picMkLst>
            <pc:docMk/>
            <pc:sldMk cId="1654427947" sldId="514"/>
            <ac:picMk id="2" creationId="{D497050A-DC79-7B3D-DF1F-104D94A73084}"/>
          </ac:picMkLst>
        </pc:picChg>
      </pc:sldChg>
      <pc:sldChg chg="modSp add">
        <pc:chgData name="Preywisch.Ruth" userId="ddfc1b9f-02c3-45fa-9493-22d5f80da8c8" providerId="ADAL" clId="{7077A071-80D7-4B9E-AF6A-A9E0DD179EFB}" dt="2026-03-11T11:10:58.921" v="657"/>
        <pc:sldMkLst>
          <pc:docMk/>
          <pc:sldMk cId="1904148102" sldId="515"/>
        </pc:sldMkLst>
        <pc:picChg chg="mod">
          <ac:chgData name="Preywisch.Ruth" userId="ddfc1b9f-02c3-45fa-9493-22d5f80da8c8" providerId="ADAL" clId="{7077A071-80D7-4B9E-AF6A-A9E0DD179EFB}" dt="2026-03-11T11:10:58.921" v="657"/>
          <ac:picMkLst>
            <pc:docMk/>
            <pc:sldMk cId="1904148102" sldId="515"/>
            <ac:picMk id="6" creationId="{8170B59E-C664-DDD5-EEB8-D9D11F16B8AD}"/>
          </ac:picMkLst>
        </pc:picChg>
      </pc:sldChg>
      <pc:sldChg chg="modSp add">
        <pc:chgData name="Preywisch.Ruth" userId="ddfc1b9f-02c3-45fa-9493-22d5f80da8c8" providerId="ADAL" clId="{7077A071-80D7-4B9E-AF6A-A9E0DD179EFB}" dt="2026-03-11T11:11:06.201" v="658"/>
        <pc:sldMkLst>
          <pc:docMk/>
          <pc:sldMk cId="1712195029" sldId="516"/>
        </pc:sldMkLst>
        <pc:picChg chg="mod">
          <ac:chgData name="Preywisch.Ruth" userId="ddfc1b9f-02c3-45fa-9493-22d5f80da8c8" providerId="ADAL" clId="{7077A071-80D7-4B9E-AF6A-A9E0DD179EFB}" dt="2026-03-11T11:11:06.201" v="658"/>
          <ac:picMkLst>
            <pc:docMk/>
            <pc:sldMk cId="1712195029" sldId="516"/>
            <ac:picMk id="2" creationId="{CCA60237-3040-C13C-8575-E7E9419BC60A}"/>
          </ac:picMkLst>
        </pc:picChg>
      </pc:sldChg>
      <pc:sldChg chg="modSp add">
        <pc:chgData name="Preywisch.Ruth" userId="ddfc1b9f-02c3-45fa-9493-22d5f80da8c8" providerId="ADAL" clId="{7077A071-80D7-4B9E-AF6A-A9E0DD179EFB}" dt="2026-03-11T11:11:17.512" v="659"/>
        <pc:sldMkLst>
          <pc:docMk/>
          <pc:sldMk cId="2777399284" sldId="517"/>
        </pc:sldMkLst>
        <pc:picChg chg="mod">
          <ac:chgData name="Preywisch.Ruth" userId="ddfc1b9f-02c3-45fa-9493-22d5f80da8c8" providerId="ADAL" clId="{7077A071-80D7-4B9E-AF6A-A9E0DD179EFB}" dt="2026-03-11T11:11:17.512" v="659"/>
          <ac:picMkLst>
            <pc:docMk/>
            <pc:sldMk cId="2777399284" sldId="517"/>
            <ac:picMk id="2" creationId="{0736C748-FEC9-9371-AB8C-758D2E837EBE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8706B8C1-CDC8-B47D-6232-74D4CB4DF73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62D616A-6C39-C8DD-FB16-2071B1C8F7B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731468-F02A-474B-92D4-EF523A1700D9}" type="datetimeFigureOut">
              <a:rPr lang="de-DE" smtClean="0"/>
              <a:t>11.03.2026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F8588AD-65D1-91F2-DE71-C912931B30E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265B036-BC3A-2B17-E18B-4E208E767E0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5CBDA-B9DD-4176-A7D0-D7939480548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1881053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9A33FF-ED5D-BD45-8CDA-8E01E637E800}" type="datetimeFigureOut">
              <a:rPr lang="de-DE" smtClean="0"/>
              <a:t>11.03.2026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6FA02D-2C11-A444-897D-E2AFE836410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7438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hyperlink" Target="vorname.nachnameverbraucherzentrale.de" TargetMode="External"/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D476D904-E5D3-32F8-F115-B4562B7CD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704" y="2340000"/>
            <a:ext cx="5400000" cy="2340000"/>
          </a:xfrm>
        </p:spPr>
        <p:txBody>
          <a:bodyPr anchor="b" anchorCtr="0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B28C81A5-5EAF-8759-FF82-175F8201012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3383" y="5124602"/>
            <a:ext cx="7119308" cy="68426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FontTx/>
              <a:buNone/>
              <a:defRPr sz="2500" b="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Bildplatzhalter 12">
            <a:extLst>
              <a:ext uri="{FF2B5EF4-FFF2-40B4-BE49-F238E27FC236}">
                <a16:creationId xmlns:a16="http://schemas.microsoft.com/office/drawing/2014/main" id="{1CD6ADF8-8EAE-B680-BFA5-5E4E5C60FC8F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660000" y="-1368000"/>
            <a:ext cx="6840000" cy="6840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3348000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Bild/Illustration durch Klick auf das Symbol einfügen. Bild/Illustration muss ggf. vorher </a:t>
            </a:r>
            <a:br>
              <a:rPr lang="de-DE" dirty="0"/>
            </a:br>
            <a:r>
              <a:rPr lang="de-DE" dirty="0"/>
              <a:t>quadratisch zugeschnitten werden. </a:t>
            </a:r>
          </a:p>
          <a:p>
            <a:endParaRPr lang="de-DE" dirty="0"/>
          </a:p>
        </p:txBody>
      </p:sp>
      <p:sp>
        <p:nvSpPr>
          <p:cNvPr id="6" name="Textplatzhalter 8">
            <a:extLst>
              <a:ext uri="{FF2B5EF4-FFF2-40B4-BE49-F238E27FC236}">
                <a16:creationId xmlns:a16="http://schemas.microsoft.com/office/drawing/2014/main" id="{754F61A9-4DA5-DADF-A334-47B8198A564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83383" y="6301068"/>
            <a:ext cx="2279650" cy="271463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de-DE" dirty="0"/>
              <a:t>Datum</a:t>
            </a:r>
          </a:p>
        </p:txBody>
      </p:sp>
    </p:spTree>
    <p:extLst>
      <p:ext uri="{BB962C8B-B14F-4D97-AF65-F5344CB8AC3E}">
        <p14:creationId xmlns:p14="http://schemas.microsoft.com/office/powerpoint/2010/main" val="33750697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1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ABAF3741-8606-29A0-5EC8-E7A5182C2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3960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0F535B5-F9A8-125D-F093-1A06C294BE7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82625" y="1317600"/>
            <a:ext cx="10799763" cy="4856400"/>
          </a:xfrm>
        </p:spPr>
        <p:txBody>
          <a:bodyPr/>
          <a:lstStyle>
            <a:lvl1pPr>
              <a:spcAft>
                <a:spcPts val="1500"/>
              </a:spcAft>
              <a:defRPr sz="2000"/>
            </a:lvl1pPr>
            <a:lvl2pPr>
              <a:spcAft>
                <a:spcPts val="1500"/>
              </a:spcAft>
              <a:defRPr sz="2000"/>
            </a:lvl2pPr>
            <a:lvl3pPr>
              <a:spcAft>
                <a:spcPts val="1500"/>
              </a:spcAft>
              <a:defRPr sz="2000"/>
            </a:lvl3pPr>
            <a:lvl4pPr>
              <a:spcAft>
                <a:spcPts val="1500"/>
              </a:spcAft>
              <a:defRPr sz="2000"/>
            </a:lvl4pPr>
            <a:lvl5pPr>
              <a:spcAft>
                <a:spcPts val="1500"/>
              </a:spcAft>
              <a:defRPr sz="20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625BDF5F-5348-19EE-7168-25B11BABC5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E80D9DC-83B5-5C24-E689-F6B37E2DEE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961466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1-spaltig große Auzaehlungs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ABAF3741-8606-29A0-5EC8-E7A5182C2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3960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0F535B5-F9A8-125D-F093-1A06C294BE7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82625" y="1317600"/>
            <a:ext cx="10799763" cy="4856400"/>
          </a:xfrm>
        </p:spPr>
        <p:txBody>
          <a:bodyPr/>
          <a:lstStyle>
            <a:lvl1pPr>
              <a:spcAft>
                <a:spcPts val="1200"/>
              </a:spcAft>
              <a:defRPr sz="2000"/>
            </a:lvl1pPr>
            <a:lvl2pPr>
              <a:spcAft>
                <a:spcPts val="1200"/>
              </a:spcAft>
              <a:defRPr sz="2000"/>
            </a:lvl2pPr>
            <a:lvl3pPr>
              <a:spcAft>
                <a:spcPts val="1200"/>
              </a:spcAft>
              <a:defRPr sz="2000"/>
            </a:lvl3pPr>
            <a:lvl4pPr>
              <a:spcAft>
                <a:spcPts val="1200"/>
              </a:spcAft>
              <a:defRPr sz="2000"/>
            </a:lvl4pPr>
            <a:lvl5pPr>
              <a:spcAft>
                <a:spcPts val="1200"/>
              </a:spcAft>
              <a:defRPr sz="2000"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625BDF5F-5348-19EE-7168-25B11BABC5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E80D9DC-83B5-5C24-E689-F6B37E2DEE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977271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,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75246CA2-8C8B-D88E-D300-5C13772F58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2167" y="684000"/>
            <a:ext cx="10800000" cy="3960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Mastertitelformat bearbeiten         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3B7AC6E-5D1A-AAC5-C57C-C80F1A067C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3311" y="1317600"/>
            <a:ext cx="10798856" cy="4856400"/>
          </a:xfrm>
        </p:spPr>
        <p:txBody>
          <a:bodyPr lIns="0" tIns="0" rIns="0" bIns="0" numCol="2" spcCol="360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 sz="2000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400"/>
            </a:lvl2pPr>
            <a:lvl3pPr marL="914400" indent="0">
              <a:buFont typeface="Arial" panose="020B0604020202020204" pitchFamily="34" charset="0"/>
              <a:buNone/>
              <a:defRPr sz="1400"/>
            </a:lvl3pPr>
            <a:lvl4pPr marL="1371600" indent="0">
              <a:buFont typeface="Arial" panose="020B0604020202020204" pitchFamily="34" charset="0"/>
              <a:buNone/>
              <a:defRPr sz="1400"/>
            </a:lvl4pPr>
            <a:lvl5pPr marL="1828800" indent="0">
              <a:buFont typeface="Arial" panose="020B0604020202020204" pitchFamily="34" charset="0"/>
              <a:buNone/>
              <a:defRPr sz="14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r>
              <a:rPr lang="de-DE" dirty="0"/>
              <a:t> über zwei Spalten, der durch einen richtigen Text ersetzt werden kann. </a:t>
            </a:r>
          </a:p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endParaRPr lang="de-DE" dirty="0"/>
          </a:p>
          <a:p>
            <a:pPr lvl="0"/>
            <a:endParaRPr lang="de-D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lang="de-D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r>
              <a:rPr lang="de-DE" dirty="0"/>
              <a:t> über zwei Spalten, der durch einen richtigen Text ersetzt werden kann. </a:t>
            </a:r>
          </a:p>
          <a:p>
            <a:pPr lvl="0"/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8AB1AD0-3BDA-A3BE-2072-27B3EE1FE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9D8A05C-2DA6-C59C-946F-6C34B51929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85075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 schm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0884E80D-048E-17FF-2D51-87991D13E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4320000" cy="7560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1E27A46-E370-A10B-0C63-34AED885AEC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4000" y="1656000"/>
            <a:ext cx="4320000" cy="451800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20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 </a:t>
            </a:r>
          </a:p>
        </p:txBody>
      </p:sp>
      <p:sp>
        <p:nvSpPr>
          <p:cNvPr id="21" name="Bildplatzhalter 20">
            <a:extLst>
              <a:ext uri="{FF2B5EF4-FFF2-40B4-BE49-F238E27FC236}">
                <a16:creationId xmlns:a16="http://schemas.microsoft.com/office/drawing/2014/main" id="{40749DA8-E5C0-7DFB-FB45-CA575F01927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48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1440000" rIns="0" bIns="0" anchor="t" anchorCtr="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de-DE" dirty="0"/>
              <a:t>Bild/Illustration durch Klick auf das Symbol einfügen.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CAA8AE7-E6D8-2A25-6C55-E68CA6CBC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84000" y="6364800"/>
            <a:ext cx="4985280" cy="143999"/>
          </a:xfrm>
        </p:spPr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81AD82E-B007-9C9C-C537-F8FB36B64E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60544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17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 schmal grosse Aufzaehlungs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0884E80D-048E-17FF-2D51-87991D13E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4320000" cy="7560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1E27A46-E370-A10B-0C63-34AED885AEC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4000" y="1656000"/>
            <a:ext cx="4320000" cy="4518000"/>
          </a:xfrm>
        </p:spPr>
        <p:txBody>
          <a:bodyPr lIns="0" tIns="0" rIns="0" bIns="0">
            <a:normAutofit/>
          </a:bodyPr>
          <a:lstStyle>
            <a:lvl1pPr marL="3429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24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 </a:t>
            </a:r>
          </a:p>
        </p:txBody>
      </p:sp>
      <p:sp>
        <p:nvSpPr>
          <p:cNvPr id="21" name="Bildplatzhalter 20">
            <a:extLst>
              <a:ext uri="{FF2B5EF4-FFF2-40B4-BE49-F238E27FC236}">
                <a16:creationId xmlns:a16="http://schemas.microsoft.com/office/drawing/2014/main" id="{40749DA8-E5C0-7DFB-FB45-CA575F01927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48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1440000" rIns="0" bIns="0" anchor="t" anchorCtr="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de-DE" dirty="0"/>
              <a:t>Bild/Illustration durch Klick auf das Symbol einfügen.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CAA8AE7-E6D8-2A25-6C55-E68CA6CBC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84000" y="6364800"/>
            <a:ext cx="4985280" cy="143999"/>
          </a:xfrm>
        </p:spPr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81AD82E-B007-9C9C-C537-F8FB36B64E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678954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17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 bre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>
            <a:extLst>
              <a:ext uri="{FF2B5EF4-FFF2-40B4-BE49-F238E27FC236}">
                <a16:creationId xmlns:a16="http://schemas.microsoft.com/office/drawing/2014/main" id="{FDB5A8F0-9BBB-41B3-3F47-8F495AF2D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3239999" cy="750525"/>
          </a:xfrm>
        </p:spPr>
        <p:txBody>
          <a:bodyPr/>
          <a:lstStyle>
            <a:lvl1pPr>
              <a:defRPr sz="30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1E27A46-E370-A10B-0C63-34AED885AEC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4000" y="1656000"/>
            <a:ext cx="3240704" cy="4518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20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768D51-82BF-C67C-C30A-CE2BB8264E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84000" y="6364800"/>
            <a:ext cx="3239999" cy="143999"/>
          </a:xfrm>
        </p:spPr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41" name="Bildplatzhalter 20">
            <a:extLst>
              <a:ext uri="{FF2B5EF4-FFF2-40B4-BE49-F238E27FC236}">
                <a16:creationId xmlns:a16="http://schemas.microsoft.com/office/drawing/2014/main" id="{98F8B2FB-1367-541C-5593-2EF74B780C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495800" y="0"/>
            <a:ext cx="7675254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1440000" rIns="0" bIns="0" anchor="t" anchorCtr="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de-DE" dirty="0"/>
              <a:t>Bild/Illustration durch Klick auf das Symbol einfügen.</a:t>
            </a:r>
          </a:p>
        </p:txBody>
      </p:sp>
      <p:sp>
        <p:nvSpPr>
          <p:cNvPr id="3" name="Foliennummernplatzhalter 5">
            <a:extLst>
              <a:ext uri="{FF2B5EF4-FFF2-40B4-BE49-F238E27FC236}">
                <a16:creationId xmlns:a16="http://schemas.microsoft.com/office/drawing/2014/main" id="{1A42E6C6-35F2-E2EC-5A0C-152C877197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10824754" y="6364799"/>
            <a:ext cx="638610" cy="144000"/>
          </a:xfrm>
        </p:spPr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87064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 Kre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12">
            <a:extLst>
              <a:ext uri="{FF2B5EF4-FFF2-40B4-BE49-F238E27FC236}">
                <a16:creationId xmlns:a16="http://schemas.microsoft.com/office/drawing/2014/main" id="{FC45A0A5-28CA-3DCA-0A77-B7DE157C5A7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-432000" y="684000"/>
            <a:ext cx="6480000" cy="6480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Bild durch Klick auf das Symbol einfügen.</a:t>
            </a:r>
            <a:br>
              <a:rPr lang="de-DE" dirty="0"/>
            </a:br>
            <a:r>
              <a:rPr lang="de-DE" dirty="0"/>
              <a:t>Bild/Illustration muss ggf. vorher </a:t>
            </a:r>
            <a:br>
              <a:rPr lang="de-DE" dirty="0"/>
            </a:br>
            <a:r>
              <a:rPr lang="de-DE" dirty="0"/>
              <a:t>quadratisch zugeschnitten werden. 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6352FC03-BDBC-B020-4AC4-D56B2E89F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9999" y="684000"/>
            <a:ext cx="4803364" cy="756000"/>
          </a:xfrm>
        </p:spPr>
        <p:txBody>
          <a:bodyPr anchor="b" anchorCtr="0"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F517C5C-0D9F-CAD8-7A98-DF56B071DC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660000" y="1656000"/>
            <a:ext cx="4803364" cy="451800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20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B2A18D9-3E25-260C-070B-15078B2BC4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Fußzeilenplatzhalter 4">
            <a:extLst>
              <a:ext uri="{FF2B5EF4-FFF2-40B4-BE49-F238E27FC236}">
                <a16:creationId xmlns:a16="http://schemas.microsoft.com/office/drawing/2014/main" id="{0814D184-48ED-6835-AFED-CFE57E9324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84000" y="6364800"/>
            <a:ext cx="3239999" cy="143999"/>
          </a:xfrm>
        </p:spPr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77052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-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6352FC03-BDBC-B020-4AC4-D56B2E89F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9999" y="684000"/>
            <a:ext cx="4803364" cy="756000"/>
          </a:xfrm>
        </p:spPr>
        <p:txBody>
          <a:bodyPr anchor="b" anchorCtr="0"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F517C5C-0D9F-CAD8-7A98-DF56B071DC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660000" y="1656000"/>
            <a:ext cx="4803364" cy="36072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20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</a:t>
            </a:r>
          </a:p>
        </p:txBody>
      </p:sp>
      <p:sp>
        <p:nvSpPr>
          <p:cNvPr id="5" name="Bildplatzhalter 12">
            <a:extLst>
              <a:ext uri="{FF2B5EF4-FFF2-40B4-BE49-F238E27FC236}">
                <a16:creationId xmlns:a16="http://schemas.microsoft.com/office/drawing/2014/main" id="{FC45A0A5-28CA-3DCA-0A77-B7DE157C5A7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0" y="0"/>
            <a:ext cx="60948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bIns="1368000" anchor="b" anchorCtr="0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lvl1pPr>
          </a:lstStyle>
          <a:p>
            <a:r>
              <a:rPr lang="de-DE" dirty="0"/>
              <a:t>Bild durch Klick auf das Symbol einfügen. </a:t>
            </a:r>
            <a:br>
              <a:rPr lang="de-DE" dirty="0"/>
            </a:br>
            <a:r>
              <a:rPr lang="de-DE" dirty="0"/>
              <a:t>Zusätzlich können auch Icons auf dem </a:t>
            </a:r>
            <a:br>
              <a:rPr lang="de-DE" dirty="0"/>
            </a:br>
            <a:r>
              <a:rPr lang="de-DE" dirty="0"/>
              <a:t>Bild platziert werden.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B2A18D9-3E25-260C-070B-15078B2BC4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B925D8F6-9BDF-CD99-EBC5-1F07DBE995C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588963" y="5479200"/>
            <a:ext cx="4874400" cy="692497"/>
          </a:xfrm>
        </p:spPr>
        <p:txBody>
          <a:bodyPr lIns="72000" tIns="0" rIns="0" bIns="0" anchor="ctr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</a:t>
            </a:r>
          </a:p>
        </p:txBody>
      </p:sp>
      <p:sp>
        <p:nvSpPr>
          <p:cNvPr id="9" name="Bildplatzhalter 6">
            <a:extLst>
              <a:ext uri="{FF2B5EF4-FFF2-40B4-BE49-F238E27FC236}">
                <a16:creationId xmlns:a16="http://schemas.microsoft.com/office/drawing/2014/main" id="{E6E1FD4F-943D-1548-3242-096A76C3B9F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2492068" y="684000"/>
            <a:ext cx="900000" cy="900000"/>
          </a:xfrm>
          <a:prstGeom prst="ellipse">
            <a:avLst/>
          </a:prstGeom>
          <a:solidFill>
            <a:schemeClr val="accent1"/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Icon einfügen</a:t>
            </a:r>
          </a:p>
        </p:txBody>
      </p:sp>
      <p:sp>
        <p:nvSpPr>
          <p:cNvPr id="4" name="Fußzeilenplatzhalter 4">
            <a:extLst>
              <a:ext uri="{FF2B5EF4-FFF2-40B4-BE49-F238E27FC236}">
                <a16:creationId xmlns:a16="http://schemas.microsoft.com/office/drawing/2014/main" id="{9FD4EB36-BE9A-B5A8-84A1-BC95D9B08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84000" y="6364800"/>
            <a:ext cx="3239999" cy="143999"/>
          </a:xfrm>
        </p:spPr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11" name="Bildplatzhalter 6">
            <a:extLst>
              <a:ext uri="{FF2B5EF4-FFF2-40B4-BE49-F238E27FC236}">
                <a16:creationId xmlns:a16="http://schemas.microsoft.com/office/drawing/2014/main" id="{C9E7DC75-AC7A-C979-6165-70A979E9EAF0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724878" y="684000"/>
            <a:ext cx="900000" cy="900000"/>
          </a:xfrm>
          <a:prstGeom prst="ellipse">
            <a:avLst/>
          </a:prstGeom>
          <a:solidFill>
            <a:schemeClr val="accent1"/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Icon einfügen</a:t>
            </a:r>
          </a:p>
        </p:txBody>
      </p:sp>
      <p:sp>
        <p:nvSpPr>
          <p:cNvPr id="12" name="Bildplatzhalter 6">
            <a:extLst>
              <a:ext uri="{FF2B5EF4-FFF2-40B4-BE49-F238E27FC236}">
                <a16:creationId xmlns:a16="http://schemas.microsoft.com/office/drawing/2014/main" id="{53F1D585-4A7C-0751-4A85-065C263088F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259258" y="684000"/>
            <a:ext cx="900000" cy="900000"/>
          </a:xfrm>
          <a:prstGeom prst="ellipse">
            <a:avLst/>
          </a:prstGeom>
          <a:solidFill>
            <a:schemeClr val="accent1"/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Icon einfügen</a:t>
            </a:r>
          </a:p>
        </p:txBody>
      </p:sp>
    </p:spTree>
    <p:extLst>
      <p:ext uri="{BB962C8B-B14F-4D97-AF65-F5344CB8AC3E}">
        <p14:creationId xmlns:p14="http://schemas.microsoft.com/office/powerpoint/2010/main" val="2511846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-5er-Galer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0884E80D-048E-17FF-2D51-87991D13E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4320000" cy="7560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1E27A46-E370-A10B-0C63-34AED885AEC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4000" y="1656000"/>
            <a:ext cx="4320000" cy="451800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20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 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CAA8AE7-E6D8-2A25-6C55-E68CA6CBC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84000" y="6364800"/>
            <a:ext cx="4985280" cy="143999"/>
          </a:xfrm>
        </p:spPr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81AD82E-B007-9C9C-C537-F8FB36B64E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4" name="Bildplatzhalter 27">
            <a:extLst>
              <a:ext uri="{FF2B5EF4-FFF2-40B4-BE49-F238E27FC236}">
                <a16:creationId xmlns:a16="http://schemas.microsoft.com/office/drawing/2014/main" id="{84E2741D-F504-680F-1ACA-0B1AFD28B2D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094167" y="3519104"/>
            <a:ext cx="2444400" cy="314325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5" name="Bildplatzhalter 27">
            <a:extLst>
              <a:ext uri="{FF2B5EF4-FFF2-40B4-BE49-F238E27FC236}">
                <a16:creationId xmlns:a16="http://schemas.microsoft.com/office/drawing/2014/main" id="{32499541-9763-E988-AA0F-4FF8CCEDBA10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094167" y="195976"/>
            <a:ext cx="2444400" cy="314325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8" name="Bildplatzhalter 27">
            <a:extLst>
              <a:ext uri="{FF2B5EF4-FFF2-40B4-BE49-F238E27FC236}">
                <a16:creationId xmlns:a16="http://schemas.microsoft.com/office/drawing/2014/main" id="{9F2B609A-D3AA-76A1-5219-4B0CCE3A8289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8722025" y="1857375"/>
            <a:ext cx="2444400" cy="3143250"/>
          </a:xfrm>
          <a:solidFill>
            <a:schemeClr val="accent6">
              <a:lumMod val="20000"/>
              <a:lumOff val="80000"/>
            </a:schemeClr>
          </a:solidFill>
        </p:spPr>
        <p:txBody>
          <a:bodyPr bIns="72000" anchor="b" anchorCtr="0"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Bild/Illustration durch Klick auf das Symbol einfügen.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>
                <a:srgbClr val="DC020E"/>
              </a:buClr>
              <a:buSzTx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ptos"/>
              <a:ea typeface="+mn-ea"/>
              <a:cs typeface="+mn-cs"/>
            </a:endParaRPr>
          </a:p>
        </p:txBody>
      </p:sp>
      <p:sp>
        <p:nvSpPr>
          <p:cNvPr id="9" name="Bildplatzhalter 27">
            <a:extLst>
              <a:ext uri="{FF2B5EF4-FFF2-40B4-BE49-F238E27FC236}">
                <a16:creationId xmlns:a16="http://schemas.microsoft.com/office/drawing/2014/main" id="{450E4EF6-E9D1-C26A-B526-908B0DF079F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8722025" y="-1465753"/>
            <a:ext cx="2444400" cy="314325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10" name="Bildplatzhalter 27">
            <a:extLst>
              <a:ext uri="{FF2B5EF4-FFF2-40B4-BE49-F238E27FC236}">
                <a16:creationId xmlns:a16="http://schemas.microsoft.com/office/drawing/2014/main" id="{2261B879-1C85-1798-05D9-348B11EB3F94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722025" y="5180503"/>
            <a:ext cx="2444400" cy="314325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43219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-8er-Galer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Bildplatzhalter 27">
            <a:extLst>
              <a:ext uri="{FF2B5EF4-FFF2-40B4-BE49-F238E27FC236}">
                <a16:creationId xmlns:a16="http://schemas.microsoft.com/office/drawing/2014/main" id="{B73CBE0A-08B8-412A-64E4-193D214B16CE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9747600" y="5180503"/>
            <a:ext cx="2444400" cy="314325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FDB5A8F0-9BBB-41B3-3F47-8F495AF2D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3239999" cy="750525"/>
          </a:xfrm>
        </p:spPr>
        <p:txBody>
          <a:bodyPr/>
          <a:lstStyle>
            <a:lvl1pPr>
              <a:defRPr sz="30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1E27A46-E370-A10B-0C63-34AED885AEC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4000" y="1656000"/>
            <a:ext cx="3240704" cy="4518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20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768D51-82BF-C67C-C30A-CE2BB8264E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84000" y="6364800"/>
            <a:ext cx="3239999" cy="143999"/>
          </a:xfrm>
        </p:spPr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31" name="Bildplatzhalter 27">
            <a:extLst>
              <a:ext uri="{FF2B5EF4-FFF2-40B4-BE49-F238E27FC236}">
                <a16:creationId xmlns:a16="http://schemas.microsoft.com/office/drawing/2014/main" id="{10F0D785-B8C5-F952-02CD-2CF86F444C3A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495800" y="1857375"/>
            <a:ext cx="2444400" cy="3143250"/>
          </a:xfrm>
          <a:solidFill>
            <a:schemeClr val="accent6">
              <a:lumMod val="20000"/>
              <a:lumOff val="80000"/>
            </a:schemeClr>
          </a:solidFill>
        </p:spPr>
        <p:txBody>
          <a:bodyPr tIns="180000" bIns="180000" anchor="b" anchorCtr="0"/>
          <a:lstStyle>
            <a:lvl1pPr marL="0" indent="0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Bild/Illustration durch Klick auf das Symbol einfügen.</a:t>
            </a:r>
          </a:p>
        </p:txBody>
      </p:sp>
      <p:sp>
        <p:nvSpPr>
          <p:cNvPr id="32" name="Bildplatzhalter 27">
            <a:extLst>
              <a:ext uri="{FF2B5EF4-FFF2-40B4-BE49-F238E27FC236}">
                <a16:creationId xmlns:a16="http://schemas.microsoft.com/office/drawing/2014/main" id="{85B052AF-5911-2FCB-7718-1D9B594AEC0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495800" y="-1465753"/>
            <a:ext cx="2444400" cy="314325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33" name="Bildplatzhalter 27">
            <a:extLst>
              <a:ext uri="{FF2B5EF4-FFF2-40B4-BE49-F238E27FC236}">
                <a16:creationId xmlns:a16="http://schemas.microsoft.com/office/drawing/2014/main" id="{0C95EB74-BFBE-484F-972E-9B3A1A4A4497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495800" y="5180503"/>
            <a:ext cx="2444400" cy="314325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36" name="Bildplatzhalter 27">
            <a:extLst>
              <a:ext uri="{FF2B5EF4-FFF2-40B4-BE49-F238E27FC236}">
                <a16:creationId xmlns:a16="http://schemas.microsoft.com/office/drawing/2014/main" id="{ADBA963A-3752-52D4-9A7B-4D050DB2E9B8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119742" y="3519104"/>
            <a:ext cx="2444400" cy="314325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37" name="Bildplatzhalter 27">
            <a:extLst>
              <a:ext uri="{FF2B5EF4-FFF2-40B4-BE49-F238E27FC236}">
                <a16:creationId xmlns:a16="http://schemas.microsoft.com/office/drawing/2014/main" id="{228F5076-D3C4-D6BF-1203-AAA112BAF6AF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7119742" y="195976"/>
            <a:ext cx="2444400" cy="314325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38" name="Bildplatzhalter 27">
            <a:extLst>
              <a:ext uri="{FF2B5EF4-FFF2-40B4-BE49-F238E27FC236}">
                <a16:creationId xmlns:a16="http://schemas.microsoft.com/office/drawing/2014/main" id="{3B915878-1834-6594-759A-C6F3CE48B9B7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9747600" y="1857375"/>
            <a:ext cx="2444400" cy="3143250"/>
          </a:xfrm>
          <a:solidFill>
            <a:schemeClr val="accent6">
              <a:lumMod val="20000"/>
              <a:lumOff val="80000"/>
            </a:schemeClr>
          </a:solidFill>
        </p:spPr>
        <p:txBody>
          <a:bodyPr tIns="180000" bIns="180000"/>
          <a:lstStyle>
            <a:lvl1pPr marL="0" indent="0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Bild/Illustration durch Klick auf das Symbol einfügen.</a:t>
            </a:r>
          </a:p>
          <a:p>
            <a:endParaRPr lang="de-DE" dirty="0"/>
          </a:p>
        </p:txBody>
      </p:sp>
      <p:sp>
        <p:nvSpPr>
          <p:cNvPr id="39" name="Bildplatzhalter 27">
            <a:extLst>
              <a:ext uri="{FF2B5EF4-FFF2-40B4-BE49-F238E27FC236}">
                <a16:creationId xmlns:a16="http://schemas.microsoft.com/office/drawing/2014/main" id="{B4823F8F-A393-8928-0244-8D055766A814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9747600" y="-1465753"/>
            <a:ext cx="2444400" cy="314325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3" name="Foliennummernplatzhalter 5">
            <a:extLst>
              <a:ext uri="{FF2B5EF4-FFF2-40B4-BE49-F238E27FC236}">
                <a16:creationId xmlns:a16="http://schemas.microsoft.com/office/drawing/2014/main" id="{C121F5CD-C0EA-A136-402C-7A35E34D25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10824754" y="6364799"/>
            <a:ext cx="638610" cy="144000"/>
          </a:xfrm>
        </p:spPr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303745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ECE31A86-2668-1C14-1767-0FA595CE5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704" y="2628000"/>
            <a:ext cx="10800000" cy="1440000"/>
          </a:xfrm>
        </p:spPr>
        <p:txBody>
          <a:bodyPr anchor="b" anchorCtr="0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2" name="Textplatzhalter 15">
            <a:extLst>
              <a:ext uri="{FF2B5EF4-FFF2-40B4-BE49-F238E27FC236}">
                <a16:creationId xmlns:a16="http://schemas.microsoft.com/office/drawing/2014/main" id="{93D3D7DB-06BA-ED54-E836-0644E32FD75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84000" y="4368120"/>
            <a:ext cx="8640000" cy="1008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FontTx/>
              <a:buNone/>
              <a:defRPr sz="2500" b="0"/>
            </a:lvl1pPr>
          </a:lstStyle>
          <a:p>
            <a:pPr lvl="0"/>
            <a:r>
              <a:rPr lang="de-DE" dirty="0"/>
              <a:t>Hier steht ein Platzhaltertext in 25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</a:t>
            </a:r>
          </a:p>
        </p:txBody>
      </p:sp>
      <p:sp>
        <p:nvSpPr>
          <p:cNvPr id="4" name="Textplatzhalter 8">
            <a:extLst>
              <a:ext uri="{FF2B5EF4-FFF2-40B4-BE49-F238E27FC236}">
                <a16:creationId xmlns:a16="http://schemas.microsoft.com/office/drawing/2014/main" id="{D5A95AA1-2677-9789-2773-F8EF0D336DE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83383" y="6301068"/>
            <a:ext cx="2279650" cy="271463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de-DE" dirty="0"/>
              <a:t>Datum</a:t>
            </a:r>
          </a:p>
        </p:txBody>
      </p:sp>
    </p:spTree>
    <p:extLst>
      <p:ext uri="{BB962C8B-B14F-4D97-AF65-F5344CB8AC3E}">
        <p14:creationId xmlns:p14="http://schemas.microsoft.com/office/powerpoint/2010/main" val="25823861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-5er-Galer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6">
            <a:extLst>
              <a:ext uri="{FF2B5EF4-FFF2-40B4-BE49-F238E27FC236}">
                <a16:creationId xmlns:a16="http://schemas.microsoft.com/office/drawing/2014/main" id="{5D7F2615-62F8-BF46-EFAD-80C1885DAE2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2437200" y="2120400"/>
            <a:ext cx="2445000" cy="4053600"/>
          </a:xfrm>
          <a:solidFill>
            <a:schemeClr val="bg2"/>
          </a:solidFill>
        </p:spPr>
        <p:txBody>
          <a:bodyPr/>
          <a:lstStyle/>
          <a:p>
            <a:endParaRPr lang="de-DE"/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DE717B04-E544-394A-BBD0-7718AB021C3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0" y="2120400"/>
            <a:ext cx="2437200" cy="405360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12" name="Bildplatzhalter 6">
            <a:extLst>
              <a:ext uri="{FF2B5EF4-FFF2-40B4-BE49-F238E27FC236}">
                <a16:creationId xmlns:a16="http://schemas.microsoft.com/office/drawing/2014/main" id="{6DA9C035-1392-ED1F-6748-76610AE5BC7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744000" y="2120400"/>
            <a:ext cx="2440800" cy="4053600"/>
          </a:xfr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FDB5A8F0-9BBB-41B3-3F47-8F495AF2D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7800096" cy="750525"/>
          </a:xfrm>
        </p:spPr>
        <p:txBody>
          <a:bodyPr/>
          <a:lstStyle>
            <a:lvl1pPr>
              <a:defRPr sz="30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768D51-82BF-C67C-C30A-CE2BB8264E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84000" y="6364800"/>
            <a:ext cx="3239999" cy="143999"/>
          </a:xfrm>
        </p:spPr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A4AFEF2-89C0-64F4-C440-516C8C0B64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Bildplatzhalter 6">
            <a:extLst>
              <a:ext uri="{FF2B5EF4-FFF2-40B4-BE49-F238E27FC236}">
                <a16:creationId xmlns:a16="http://schemas.microsoft.com/office/drawing/2014/main" id="{B2E79271-3FB9-0B48-6D7C-95E499D5304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877400" y="2120400"/>
            <a:ext cx="2437200" cy="4053600"/>
          </a:xfrm>
          <a:solidFill>
            <a:schemeClr val="accent6">
              <a:lumMod val="20000"/>
              <a:lumOff val="80000"/>
            </a:schemeClr>
          </a:solidFill>
        </p:spPr>
        <p:txBody>
          <a:bodyPr bIns="180000" anchor="b" anchorCtr="0"/>
          <a:lstStyle>
            <a:lvl1pPr marL="0" indent="0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Bild/Illustration durch Klick auf das Symbol einfügen.</a:t>
            </a:r>
          </a:p>
        </p:txBody>
      </p:sp>
      <p:sp>
        <p:nvSpPr>
          <p:cNvPr id="11" name="Bildplatzhalter 6">
            <a:extLst>
              <a:ext uri="{FF2B5EF4-FFF2-40B4-BE49-F238E27FC236}">
                <a16:creationId xmlns:a16="http://schemas.microsoft.com/office/drawing/2014/main" id="{FBB441D5-991E-439C-5F35-E290295E00ED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311600" y="2120400"/>
            <a:ext cx="2437200" cy="4053600"/>
          </a:xfrm>
          <a:solidFill>
            <a:schemeClr val="bg2"/>
          </a:solidFill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08738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-vollflächig-ohne-Logo_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20">
            <a:extLst>
              <a:ext uri="{FF2B5EF4-FFF2-40B4-BE49-F238E27FC236}">
                <a16:creationId xmlns:a16="http://schemas.microsoft.com/office/drawing/2014/main" id="{98F8B2FB-1367-541C-5593-2EF74B780C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1440000" rIns="0" bIns="0" anchor="t" anchorCtr="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de-DE" dirty="0"/>
              <a:t>Bild durch Klick auf das Symbol einfügen. Zusätzlich können auch Icons auf dem Bild platziert werden.</a:t>
            </a:r>
          </a:p>
        </p:txBody>
      </p:sp>
      <p:sp>
        <p:nvSpPr>
          <p:cNvPr id="21" name="Textplatzhalter 20">
            <a:extLst>
              <a:ext uri="{FF2B5EF4-FFF2-40B4-BE49-F238E27FC236}">
                <a16:creationId xmlns:a16="http://schemas.microsoft.com/office/drawing/2014/main" id="{71288000-5E32-6911-6C9F-F7E887EF927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2167" y="5633549"/>
            <a:ext cx="3307123" cy="540451"/>
          </a:xfrm>
          <a:solidFill>
            <a:schemeClr val="accent1"/>
          </a:solidFill>
        </p:spPr>
        <p:txBody>
          <a:bodyPr wrap="square" lIns="72000" tIns="108000" rIns="72000" bIns="36000">
            <a:spAutoFit/>
          </a:bodyPr>
          <a:lstStyle>
            <a:lvl1pPr marL="0" indent="0">
              <a:lnSpc>
                <a:spcPts val="3000"/>
              </a:lnSpc>
              <a:buNone/>
              <a:defRPr sz="3000" b="1">
                <a:solidFill>
                  <a:schemeClr val="bg1"/>
                </a:solidFill>
                <a:latin typeface="+mj-lt"/>
              </a:defRPr>
            </a:lvl1pPr>
            <a:lvl2pPr marL="288000" indent="0">
              <a:buNone/>
              <a:defRPr sz="3000" b="1">
                <a:latin typeface="+mj-lt"/>
              </a:defRPr>
            </a:lvl2pPr>
            <a:lvl3pPr marL="576000" indent="0">
              <a:buNone/>
              <a:defRPr sz="3000" b="1">
                <a:latin typeface="+mj-lt"/>
              </a:defRPr>
            </a:lvl3pPr>
            <a:lvl4pPr marL="885300" indent="0">
              <a:buNone/>
              <a:defRPr sz="3000" b="1">
                <a:latin typeface="+mj-lt"/>
              </a:defRPr>
            </a:lvl4pPr>
            <a:lvl5pPr marL="1154250" indent="0">
              <a:buNone/>
              <a:defRPr sz="3000" b="1">
                <a:latin typeface="+mj-lt"/>
              </a:defRPr>
            </a:lvl5pPr>
          </a:lstStyle>
          <a:p>
            <a:pPr lvl="0"/>
            <a:r>
              <a:rPr lang="de-DE" dirty="0"/>
              <a:t>Platzhalter Zeile 2</a:t>
            </a:r>
          </a:p>
        </p:txBody>
      </p:sp>
      <p:sp>
        <p:nvSpPr>
          <p:cNvPr id="22" name="Textplatzhalter 20">
            <a:extLst>
              <a:ext uri="{FF2B5EF4-FFF2-40B4-BE49-F238E27FC236}">
                <a16:creationId xmlns:a16="http://schemas.microsoft.com/office/drawing/2014/main" id="{A4F5666F-7470-00AB-D1A6-E46CC1220BA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2167" y="5004000"/>
            <a:ext cx="3307123" cy="540451"/>
          </a:xfrm>
          <a:solidFill>
            <a:schemeClr val="accent1"/>
          </a:solidFill>
        </p:spPr>
        <p:txBody>
          <a:bodyPr wrap="square" lIns="72000" tIns="108000" rIns="72000" bIns="36000">
            <a:spAutoFit/>
          </a:bodyPr>
          <a:lstStyle>
            <a:lvl1pPr marL="0" indent="0">
              <a:lnSpc>
                <a:spcPts val="3000"/>
              </a:lnSpc>
              <a:buNone/>
              <a:defRPr sz="3000" b="1">
                <a:solidFill>
                  <a:schemeClr val="bg1"/>
                </a:solidFill>
                <a:latin typeface="+mj-lt"/>
              </a:defRPr>
            </a:lvl1pPr>
            <a:lvl2pPr marL="288000" indent="0">
              <a:buNone/>
              <a:defRPr sz="3000" b="1">
                <a:latin typeface="+mj-lt"/>
              </a:defRPr>
            </a:lvl2pPr>
            <a:lvl3pPr marL="576000" indent="0">
              <a:buNone/>
              <a:defRPr sz="3000" b="1">
                <a:latin typeface="+mj-lt"/>
              </a:defRPr>
            </a:lvl3pPr>
            <a:lvl4pPr marL="885300" indent="0">
              <a:buNone/>
              <a:defRPr sz="3000" b="1">
                <a:latin typeface="+mj-lt"/>
              </a:defRPr>
            </a:lvl4pPr>
            <a:lvl5pPr marL="1154250" indent="0">
              <a:buNone/>
              <a:defRPr sz="3000" b="1">
                <a:latin typeface="+mj-lt"/>
              </a:defRPr>
            </a:lvl5pPr>
          </a:lstStyle>
          <a:p>
            <a:pPr lvl="0"/>
            <a:r>
              <a:rPr lang="de-DE" dirty="0"/>
              <a:t>Platzhalter Zeile 1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5A62807F-5351-DE89-CCD8-82537DF6D338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E7FC3EF1-A5AC-EA03-6B05-2B96FDD43305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F0A9DD73-C405-AAC9-8327-2DB8CDC1FE04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474541" y="2979000"/>
            <a:ext cx="900000" cy="900000"/>
          </a:xfrm>
          <a:prstGeom prst="ellipse">
            <a:avLst/>
          </a:prstGeom>
          <a:solidFill>
            <a:schemeClr val="accent1"/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Icon einfügen</a:t>
            </a:r>
          </a:p>
        </p:txBody>
      </p:sp>
      <p:sp>
        <p:nvSpPr>
          <p:cNvPr id="9" name="Bildplatzhalter 6">
            <a:extLst>
              <a:ext uri="{FF2B5EF4-FFF2-40B4-BE49-F238E27FC236}">
                <a16:creationId xmlns:a16="http://schemas.microsoft.com/office/drawing/2014/main" id="{A4945392-B237-72E6-8810-BBBBEBCE186A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056708" y="2979000"/>
            <a:ext cx="900000" cy="900000"/>
          </a:xfrm>
          <a:prstGeom prst="ellipse">
            <a:avLst/>
          </a:prstGeom>
          <a:solidFill>
            <a:schemeClr val="accent1"/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Icon einfügen</a:t>
            </a:r>
          </a:p>
        </p:txBody>
      </p:sp>
      <p:sp>
        <p:nvSpPr>
          <p:cNvPr id="10" name="Bildplatzhalter 6">
            <a:extLst>
              <a:ext uri="{FF2B5EF4-FFF2-40B4-BE49-F238E27FC236}">
                <a16:creationId xmlns:a16="http://schemas.microsoft.com/office/drawing/2014/main" id="{23CA0D4E-EDC2-E447-6DED-C5C6FA6F8928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5638875" y="2979000"/>
            <a:ext cx="900000" cy="900000"/>
          </a:xfrm>
          <a:prstGeom prst="ellipse">
            <a:avLst/>
          </a:prstGeom>
          <a:solidFill>
            <a:schemeClr val="accent1"/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Icon einfügen</a:t>
            </a:r>
          </a:p>
        </p:txBody>
      </p:sp>
      <p:sp>
        <p:nvSpPr>
          <p:cNvPr id="11" name="Bildplatzhalter 6">
            <a:extLst>
              <a:ext uri="{FF2B5EF4-FFF2-40B4-BE49-F238E27FC236}">
                <a16:creationId xmlns:a16="http://schemas.microsoft.com/office/drawing/2014/main" id="{F75FE528-A011-4552-F3AF-871A281F792F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7221042" y="2979000"/>
            <a:ext cx="900000" cy="900000"/>
          </a:xfrm>
          <a:prstGeom prst="ellipse">
            <a:avLst/>
          </a:prstGeom>
          <a:solidFill>
            <a:schemeClr val="accent1"/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Icon einfügen</a:t>
            </a:r>
          </a:p>
        </p:txBody>
      </p:sp>
      <p:sp>
        <p:nvSpPr>
          <p:cNvPr id="12" name="Bildplatzhalter 6">
            <a:extLst>
              <a:ext uri="{FF2B5EF4-FFF2-40B4-BE49-F238E27FC236}">
                <a16:creationId xmlns:a16="http://schemas.microsoft.com/office/drawing/2014/main" id="{6F86A611-E995-F736-1E06-AA309A3D8894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8806520" y="2979000"/>
            <a:ext cx="900000" cy="900000"/>
          </a:xfrm>
          <a:prstGeom prst="ellipse">
            <a:avLst/>
          </a:prstGeom>
          <a:solidFill>
            <a:schemeClr val="accent1"/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Icon einfügen</a:t>
            </a:r>
          </a:p>
        </p:txBody>
      </p:sp>
    </p:spTree>
    <p:extLst>
      <p:ext uri="{BB962C8B-B14F-4D97-AF65-F5344CB8AC3E}">
        <p14:creationId xmlns:p14="http://schemas.microsoft.com/office/powerpoint/2010/main" val="41335237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-vollflächig-ohne-Logo_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ildplatzhalter 20">
            <a:extLst>
              <a:ext uri="{FF2B5EF4-FFF2-40B4-BE49-F238E27FC236}">
                <a16:creationId xmlns:a16="http://schemas.microsoft.com/office/drawing/2014/main" id="{98F8B2FB-1367-541C-5593-2EF74B780C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tIns="1440000" rIns="0" bIns="0" anchor="t" anchorCtr="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de-DE" dirty="0"/>
              <a:t>Bild durch Klick auf das Symbol einfügen. Zusätzlich können auch Icons auf dem Bild platziert werden.</a:t>
            </a:r>
          </a:p>
        </p:txBody>
      </p:sp>
      <p:sp>
        <p:nvSpPr>
          <p:cNvPr id="21" name="Textplatzhalter 20">
            <a:extLst>
              <a:ext uri="{FF2B5EF4-FFF2-40B4-BE49-F238E27FC236}">
                <a16:creationId xmlns:a16="http://schemas.microsoft.com/office/drawing/2014/main" id="{71288000-5E32-6911-6C9F-F7E887EF927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2167" y="5633549"/>
            <a:ext cx="3307123" cy="540451"/>
          </a:xfrm>
          <a:solidFill>
            <a:schemeClr val="bg1"/>
          </a:solidFill>
        </p:spPr>
        <p:txBody>
          <a:bodyPr wrap="square" lIns="72000" tIns="108000" rIns="72000" bIns="36000">
            <a:spAutoFit/>
          </a:bodyPr>
          <a:lstStyle>
            <a:lvl1pPr marL="0" indent="0">
              <a:lnSpc>
                <a:spcPts val="3000"/>
              </a:lnSpc>
              <a:buNone/>
              <a:defRPr sz="3000" b="1">
                <a:solidFill>
                  <a:schemeClr val="tx2"/>
                </a:solidFill>
                <a:latin typeface="+mj-lt"/>
              </a:defRPr>
            </a:lvl1pPr>
            <a:lvl2pPr marL="288000" indent="0">
              <a:buNone/>
              <a:defRPr sz="3000" b="1">
                <a:latin typeface="+mj-lt"/>
              </a:defRPr>
            </a:lvl2pPr>
            <a:lvl3pPr marL="576000" indent="0">
              <a:buNone/>
              <a:defRPr sz="3000" b="1">
                <a:latin typeface="+mj-lt"/>
              </a:defRPr>
            </a:lvl3pPr>
            <a:lvl4pPr marL="885300" indent="0">
              <a:buNone/>
              <a:defRPr sz="3000" b="1">
                <a:latin typeface="+mj-lt"/>
              </a:defRPr>
            </a:lvl4pPr>
            <a:lvl5pPr marL="1154250" indent="0">
              <a:buNone/>
              <a:defRPr sz="3000" b="1">
                <a:latin typeface="+mj-lt"/>
              </a:defRPr>
            </a:lvl5pPr>
          </a:lstStyle>
          <a:p>
            <a:pPr lvl="0"/>
            <a:r>
              <a:rPr lang="de-DE" dirty="0"/>
              <a:t>Platzhalter Zeile 2</a:t>
            </a:r>
          </a:p>
        </p:txBody>
      </p:sp>
      <p:sp>
        <p:nvSpPr>
          <p:cNvPr id="22" name="Textplatzhalter 20">
            <a:extLst>
              <a:ext uri="{FF2B5EF4-FFF2-40B4-BE49-F238E27FC236}">
                <a16:creationId xmlns:a16="http://schemas.microsoft.com/office/drawing/2014/main" id="{A4F5666F-7470-00AB-D1A6-E46CC1220BA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2167" y="5004000"/>
            <a:ext cx="3307123" cy="540451"/>
          </a:xfrm>
          <a:solidFill>
            <a:schemeClr val="bg1"/>
          </a:solidFill>
        </p:spPr>
        <p:txBody>
          <a:bodyPr wrap="square" lIns="72000" tIns="108000" rIns="72000" bIns="36000">
            <a:spAutoFit/>
          </a:bodyPr>
          <a:lstStyle>
            <a:lvl1pPr marL="0" indent="0">
              <a:lnSpc>
                <a:spcPts val="3000"/>
              </a:lnSpc>
              <a:buNone/>
              <a:defRPr sz="3000" b="1">
                <a:solidFill>
                  <a:schemeClr val="tx2"/>
                </a:solidFill>
                <a:latin typeface="+mj-lt"/>
              </a:defRPr>
            </a:lvl1pPr>
            <a:lvl2pPr marL="288000" indent="0">
              <a:buNone/>
              <a:defRPr sz="3000" b="1">
                <a:latin typeface="+mj-lt"/>
              </a:defRPr>
            </a:lvl2pPr>
            <a:lvl3pPr marL="576000" indent="0">
              <a:buNone/>
              <a:defRPr sz="3000" b="1">
                <a:latin typeface="+mj-lt"/>
              </a:defRPr>
            </a:lvl3pPr>
            <a:lvl4pPr marL="885300" indent="0">
              <a:buNone/>
              <a:defRPr sz="3000" b="1">
                <a:latin typeface="+mj-lt"/>
              </a:defRPr>
            </a:lvl4pPr>
            <a:lvl5pPr marL="1154250" indent="0">
              <a:buNone/>
              <a:defRPr sz="3000" b="1">
                <a:latin typeface="+mj-lt"/>
              </a:defRPr>
            </a:lvl5pPr>
          </a:lstStyle>
          <a:p>
            <a:pPr lvl="0"/>
            <a:r>
              <a:rPr lang="de-DE" dirty="0"/>
              <a:t>Platzhalter Zeile 1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6FE9A039-0EDE-0B0B-A7F7-84B07B87181E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E6AAA8EF-A21A-0F4B-82DA-5B48773600B9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" name="Bildplatzhalter 6">
            <a:extLst>
              <a:ext uri="{FF2B5EF4-FFF2-40B4-BE49-F238E27FC236}">
                <a16:creationId xmlns:a16="http://schemas.microsoft.com/office/drawing/2014/main" id="{A39A8456-FC83-C656-B751-E894809B89C8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474541" y="2979000"/>
            <a:ext cx="900000" cy="900000"/>
          </a:xfrm>
          <a:prstGeom prst="ellipse">
            <a:avLst/>
          </a:prstGeom>
          <a:solidFill>
            <a:schemeClr val="bg1"/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Icon einfügen</a:t>
            </a:r>
          </a:p>
        </p:txBody>
      </p:sp>
      <p:sp>
        <p:nvSpPr>
          <p:cNvPr id="6" name="Bildplatzhalter 6">
            <a:extLst>
              <a:ext uri="{FF2B5EF4-FFF2-40B4-BE49-F238E27FC236}">
                <a16:creationId xmlns:a16="http://schemas.microsoft.com/office/drawing/2014/main" id="{1A10F5C6-8C35-7B4A-F1F6-2221CC2486B3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4056708" y="2979000"/>
            <a:ext cx="900000" cy="900000"/>
          </a:xfrm>
          <a:prstGeom prst="ellipse">
            <a:avLst/>
          </a:prstGeom>
          <a:solidFill>
            <a:schemeClr val="bg1"/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Icon einfügen</a:t>
            </a:r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593C9B50-5A50-94E3-D179-D4EC54B7E692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5638875" y="2979000"/>
            <a:ext cx="900000" cy="900000"/>
          </a:xfrm>
          <a:prstGeom prst="ellipse">
            <a:avLst/>
          </a:prstGeom>
          <a:solidFill>
            <a:schemeClr val="bg1"/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Icon einfügen</a:t>
            </a:r>
          </a:p>
        </p:txBody>
      </p:sp>
      <p:sp>
        <p:nvSpPr>
          <p:cNvPr id="8" name="Bildplatzhalter 6">
            <a:extLst>
              <a:ext uri="{FF2B5EF4-FFF2-40B4-BE49-F238E27FC236}">
                <a16:creationId xmlns:a16="http://schemas.microsoft.com/office/drawing/2014/main" id="{3A5F0FD7-086C-E5EC-030E-D78E7647EF9F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7221042" y="2979000"/>
            <a:ext cx="900000" cy="900000"/>
          </a:xfrm>
          <a:prstGeom prst="ellipse">
            <a:avLst/>
          </a:prstGeom>
          <a:solidFill>
            <a:schemeClr val="bg1"/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Icon einfügen</a:t>
            </a:r>
          </a:p>
        </p:txBody>
      </p:sp>
      <p:sp>
        <p:nvSpPr>
          <p:cNvPr id="9" name="Bildplatzhalter 6">
            <a:extLst>
              <a:ext uri="{FF2B5EF4-FFF2-40B4-BE49-F238E27FC236}">
                <a16:creationId xmlns:a16="http://schemas.microsoft.com/office/drawing/2014/main" id="{35B184CD-5591-D79A-614F-5A3BA7659684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8806520" y="2979000"/>
            <a:ext cx="900000" cy="900000"/>
          </a:xfrm>
          <a:prstGeom prst="ellipse">
            <a:avLst/>
          </a:prstGeom>
          <a:solidFill>
            <a:schemeClr val="bg1"/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Icon einfügen</a:t>
            </a:r>
          </a:p>
        </p:txBody>
      </p:sp>
    </p:spTree>
    <p:extLst>
      <p:ext uri="{BB962C8B-B14F-4D97-AF65-F5344CB8AC3E}">
        <p14:creationId xmlns:p14="http://schemas.microsoft.com/office/powerpoint/2010/main" val="20592893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-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E9E5B70F-0C48-5E89-47A6-4AE2D28EFBD2}"/>
              </a:ext>
            </a:extLst>
          </p:cNvPr>
          <p:cNvSpPr/>
          <p:nvPr userDrawn="1"/>
        </p:nvSpPr>
        <p:spPr>
          <a:xfrm>
            <a:off x="0" y="2033516"/>
            <a:ext cx="12192000" cy="482448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Bildplatzhalter 20">
            <a:extLst>
              <a:ext uri="{FF2B5EF4-FFF2-40B4-BE49-F238E27FC236}">
                <a16:creationId xmlns:a16="http://schemas.microsoft.com/office/drawing/2014/main" id="{98F8B2FB-1367-541C-5593-2EF74B780CF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2033514"/>
            <a:ext cx="12192000" cy="4824485"/>
          </a:xfrm>
          <a:prstGeom prst="rect">
            <a:avLst/>
          </a:prstGeom>
          <a:noFill/>
        </p:spPr>
        <p:txBody>
          <a:bodyPr tIns="1440000" rIns="0" bIns="0" anchor="t" anchorCtr="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Bild/Illustration durch Klick auf das Symbol einfügen.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E8317352-9C0C-C2AC-7A9D-4AB9E1B28DCF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300FC049-63A2-34F3-69EA-5D34FF01FFD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" name="Titel 7">
            <a:extLst>
              <a:ext uri="{FF2B5EF4-FFF2-40B4-BE49-F238E27FC236}">
                <a16:creationId xmlns:a16="http://schemas.microsoft.com/office/drawing/2014/main" id="{AEDCA549-E2DC-6FAA-B37B-DE02DE587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5413833" cy="750525"/>
          </a:xfrm>
        </p:spPr>
        <p:txBody>
          <a:bodyPr/>
          <a:lstStyle>
            <a:lvl1pPr>
              <a:defRPr sz="3000"/>
            </a:lvl1pPr>
          </a:lstStyle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8702131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ADB62786-A077-59FA-0BA0-FAAC2FA66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Bildplatzhalter 12">
            <a:extLst>
              <a:ext uri="{FF2B5EF4-FFF2-40B4-BE49-F238E27FC236}">
                <a16:creationId xmlns:a16="http://schemas.microsoft.com/office/drawing/2014/main" id="{DEA3C8EC-C938-15C5-F36E-AFF46A3CB68B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864000" y="1174045"/>
            <a:ext cx="3060000" cy="305911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>
                <a:schemeClr val="tx2"/>
              </a:buClr>
              <a:buSzTx/>
              <a:buFontTx/>
              <a:buNone/>
              <a:tabLst/>
              <a:defRPr/>
            </a:pPr>
            <a:r>
              <a:rPr lang="de-DE" dirty="0"/>
              <a:t>Bild/Illustration durch Klick auf das Symbol einfügen.</a:t>
            </a:r>
          </a:p>
          <a:p>
            <a:endParaRPr lang="de-DE" dirty="0"/>
          </a:p>
          <a:p>
            <a:r>
              <a:rPr lang="de-DE" dirty="0"/>
              <a:t>Bild muss vorher ggf. quadratisch zugeschnitten werden</a:t>
            </a:r>
          </a:p>
        </p:txBody>
      </p:sp>
      <p:sp>
        <p:nvSpPr>
          <p:cNvPr id="10" name="Titel 10">
            <a:extLst>
              <a:ext uri="{FF2B5EF4-FFF2-40B4-BE49-F238E27FC236}">
                <a16:creationId xmlns:a16="http://schemas.microsoft.com/office/drawing/2014/main" id="{CFAB32BD-5683-84B9-32CC-D4F9AEA99D6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88000" y="0"/>
            <a:ext cx="6660000" cy="5407200"/>
          </a:xfrm>
        </p:spPr>
        <p:txBody>
          <a:bodyPr anchor="ctr" anchorCtr="0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„Mastertitelformat bearbeiten“</a:t>
            </a:r>
          </a:p>
        </p:txBody>
      </p:sp>
      <p:sp>
        <p:nvSpPr>
          <p:cNvPr id="12" name="Textplatzhalter 8">
            <a:extLst>
              <a:ext uri="{FF2B5EF4-FFF2-40B4-BE49-F238E27FC236}">
                <a16:creationId xmlns:a16="http://schemas.microsoft.com/office/drawing/2014/main" id="{F07A11FA-47F7-EA89-58A3-AE6AEB0F02F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88000" y="5623200"/>
            <a:ext cx="6660000" cy="552150"/>
          </a:xfrm>
        </p:spPr>
        <p:txBody>
          <a:bodyPr wrap="none" anchor="b" anchorCtr="0"/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  <a:latin typeface="+mn-lt"/>
              </a:defRPr>
            </a:lvl1pPr>
            <a:lvl2pPr marL="266700" indent="0">
              <a:buFontTx/>
              <a:buNone/>
              <a:defRPr sz="2500">
                <a:solidFill>
                  <a:schemeClr val="bg1"/>
                </a:solidFill>
              </a:defRPr>
            </a:lvl2pPr>
            <a:lvl3pPr marL="542925" indent="0">
              <a:buFontTx/>
              <a:buNone/>
              <a:defRPr sz="2500">
                <a:solidFill>
                  <a:schemeClr val="bg1"/>
                </a:solidFill>
              </a:defRPr>
            </a:lvl3pPr>
            <a:lvl4pPr marL="809625" indent="0">
              <a:buFontTx/>
              <a:buNone/>
              <a:defRPr sz="2500">
                <a:solidFill>
                  <a:schemeClr val="bg1"/>
                </a:solidFill>
              </a:defRPr>
            </a:lvl4pPr>
            <a:lvl5pPr marL="1076325" indent="0">
              <a:buFontTx/>
              <a:buNone/>
              <a:defRPr sz="2500">
                <a:solidFill>
                  <a:schemeClr val="bg1"/>
                </a:solidFill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/>
              <a:t>Vorname Nachname, Position </a:t>
            </a:r>
          </a:p>
        </p:txBody>
      </p:sp>
      <p:sp>
        <p:nvSpPr>
          <p:cNvPr id="14" name="Fußzeilenplatzhalter 4">
            <a:extLst>
              <a:ext uri="{FF2B5EF4-FFF2-40B4-BE49-F238E27FC236}">
                <a16:creationId xmlns:a16="http://schemas.microsoft.com/office/drawing/2014/main" id="{E39C4852-C5DB-6BD1-D43A-602072AD67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684000" y="6364800"/>
            <a:ext cx="900000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15" name="Foliennummernplatzhalter 5">
            <a:extLst>
              <a:ext uri="{FF2B5EF4-FFF2-40B4-BE49-F238E27FC236}">
                <a16:creationId xmlns:a16="http://schemas.microsoft.com/office/drawing/2014/main" id="{5695E7FA-83FC-9167-3FA1-5DE8C0E59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824754" y="6364799"/>
            <a:ext cx="63861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15058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-6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989776E1-3279-DA2E-A10C-AD72F144B2D1}"/>
              </a:ext>
            </a:extLst>
          </p:cNvPr>
          <p:cNvSpPr/>
          <p:nvPr userDrawn="1"/>
        </p:nvSpPr>
        <p:spPr>
          <a:xfrm>
            <a:off x="0" y="2743200"/>
            <a:ext cx="12192000" cy="46548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itel 7">
            <a:extLst>
              <a:ext uri="{FF2B5EF4-FFF2-40B4-BE49-F238E27FC236}">
                <a16:creationId xmlns:a16="http://schemas.microsoft.com/office/drawing/2014/main" id="{2860C18E-4BED-B95F-E2D2-ECFF483E20C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2165" y="684000"/>
            <a:ext cx="10800000" cy="833626"/>
          </a:xfrm>
        </p:spPr>
        <p:txBody>
          <a:bodyPr/>
          <a:lstStyle>
            <a:lvl1pPr>
              <a:defRPr sz="3000"/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9816D2C5-D791-1BAC-D021-2DF12592A6F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71264" y="2203200"/>
            <a:ext cx="1080000" cy="1080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Bild oder Icon einfügen</a:t>
            </a:r>
          </a:p>
        </p:txBody>
      </p:sp>
      <p:sp>
        <p:nvSpPr>
          <p:cNvPr id="28" name="Textplatzhalter 27">
            <a:extLst>
              <a:ext uri="{FF2B5EF4-FFF2-40B4-BE49-F238E27FC236}">
                <a16:creationId xmlns:a16="http://schemas.microsoft.com/office/drawing/2014/main" id="{FE64BB73-233B-CA5F-30B1-98D710D0337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82167" y="3531600"/>
            <a:ext cx="1657808" cy="461665"/>
          </a:xfrm>
        </p:spPr>
        <p:txBody>
          <a:bodyPr>
            <a:noAutofit/>
          </a:bodyPr>
          <a:lstStyle>
            <a:lvl1pPr marL="0" indent="0" algn="ctr">
              <a:buNone/>
              <a:defRPr sz="3000">
                <a:latin typeface="+mj-lt"/>
              </a:defRPr>
            </a:lvl1pPr>
            <a:lvl2pPr marL="288000" indent="0" algn="ctr">
              <a:buNone/>
              <a:defRPr/>
            </a:lvl2pPr>
            <a:lvl3pPr marL="576000" indent="0" algn="ctr">
              <a:buNone/>
              <a:defRPr/>
            </a:lvl3pPr>
            <a:lvl4pPr marL="885300" indent="0" algn="ctr">
              <a:buNone/>
              <a:defRPr/>
            </a:lvl4pPr>
            <a:lvl5pPr marL="1154250" indent="0" algn="ctr">
              <a:buNone/>
              <a:defRPr/>
            </a:lvl5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31" name="Textplatzhalter 30">
            <a:extLst>
              <a:ext uri="{FF2B5EF4-FFF2-40B4-BE49-F238E27FC236}">
                <a16:creationId xmlns:a16="http://schemas.microsoft.com/office/drawing/2014/main" id="{91968B1F-DA92-5EAF-BF17-8E0601B8AA9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82625" y="3993265"/>
            <a:ext cx="1657350" cy="1186512"/>
          </a:xfrm>
        </p:spPr>
        <p:txBody>
          <a:bodyPr tIns="108000">
            <a:noAutofit/>
          </a:bodyPr>
          <a:lstStyle>
            <a:lvl1pPr marL="0" indent="0" algn="ctr">
              <a:buNone/>
              <a:defRPr/>
            </a:lvl1pPr>
            <a:lvl2pPr marL="288000" indent="0" algn="ctr">
              <a:buNone/>
              <a:defRPr/>
            </a:lvl2pPr>
            <a:lvl3pPr marL="576000" indent="0" algn="ctr">
              <a:buNone/>
              <a:defRPr/>
            </a:lvl3pPr>
            <a:lvl4pPr marL="885300" indent="0" algn="ctr">
              <a:buNone/>
              <a:defRPr/>
            </a:lvl4pPr>
            <a:lvl5pPr marL="1154250" indent="0" algn="ctr">
              <a:buNone/>
              <a:defRPr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32" name="Fußzeilenplatzhalter 3">
            <a:extLst>
              <a:ext uri="{FF2B5EF4-FFF2-40B4-BE49-F238E27FC236}">
                <a16:creationId xmlns:a16="http://schemas.microsoft.com/office/drawing/2014/main" id="{B7084D57-264D-AFA5-5678-1B943948FA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684000" y="6364800"/>
            <a:ext cx="9000000" cy="144000"/>
          </a:xfrm>
        </p:spPr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33" name="Foliennummernplatzhalter 4">
            <a:extLst>
              <a:ext uri="{FF2B5EF4-FFF2-40B4-BE49-F238E27FC236}">
                <a16:creationId xmlns:a16="http://schemas.microsoft.com/office/drawing/2014/main" id="{D4DC95F6-675B-AC01-D25A-3E9BE648E8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10824754" y="6364799"/>
            <a:ext cx="638610" cy="144000"/>
          </a:xfrm>
        </p:spPr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8" name="Textplatzhalter 27">
            <a:extLst>
              <a:ext uri="{FF2B5EF4-FFF2-40B4-BE49-F238E27FC236}">
                <a16:creationId xmlns:a16="http://schemas.microsoft.com/office/drawing/2014/main" id="{DA61EA95-27A1-4E22-4916-E7C0EAB71C0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873533" y="3531600"/>
            <a:ext cx="1657808" cy="461665"/>
          </a:xfrm>
        </p:spPr>
        <p:txBody>
          <a:bodyPr>
            <a:noAutofit/>
          </a:bodyPr>
          <a:lstStyle>
            <a:lvl1pPr marL="0" indent="0" algn="ctr">
              <a:buNone/>
              <a:defRPr sz="3000">
                <a:latin typeface="+mj-lt"/>
              </a:defRPr>
            </a:lvl1pPr>
            <a:lvl2pPr marL="288000" indent="0" algn="ctr">
              <a:buNone/>
              <a:defRPr/>
            </a:lvl2pPr>
            <a:lvl3pPr marL="576000" indent="0" algn="ctr">
              <a:buNone/>
              <a:defRPr/>
            </a:lvl3pPr>
            <a:lvl4pPr marL="885300" indent="0" algn="ctr">
              <a:buNone/>
              <a:defRPr/>
            </a:lvl4pPr>
            <a:lvl5pPr marL="1154250" indent="0" algn="ctr">
              <a:buNone/>
              <a:defRPr/>
            </a:lvl5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41" name="Textplatzhalter 27">
            <a:extLst>
              <a:ext uri="{FF2B5EF4-FFF2-40B4-BE49-F238E27FC236}">
                <a16:creationId xmlns:a16="http://schemas.microsoft.com/office/drawing/2014/main" id="{E4B69A71-ED4E-68D1-5252-E5A32119E2F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035259" y="3531600"/>
            <a:ext cx="1657808" cy="461665"/>
          </a:xfrm>
        </p:spPr>
        <p:txBody>
          <a:bodyPr>
            <a:noAutofit/>
          </a:bodyPr>
          <a:lstStyle>
            <a:lvl1pPr marL="0" indent="0" algn="ctr">
              <a:buNone/>
              <a:defRPr sz="3000">
                <a:latin typeface="+mj-lt"/>
              </a:defRPr>
            </a:lvl1pPr>
            <a:lvl2pPr marL="288000" indent="0" algn="ctr">
              <a:buNone/>
              <a:defRPr/>
            </a:lvl2pPr>
            <a:lvl3pPr marL="576000" indent="0" algn="ctr">
              <a:buNone/>
              <a:defRPr/>
            </a:lvl3pPr>
            <a:lvl4pPr marL="885300" indent="0" algn="ctr">
              <a:buNone/>
              <a:defRPr/>
            </a:lvl4pPr>
            <a:lvl5pPr marL="1154250" indent="0" algn="ctr">
              <a:buNone/>
              <a:defRPr/>
            </a:lvl5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42" name="Textplatzhalter 27">
            <a:extLst>
              <a:ext uri="{FF2B5EF4-FFF2-40B4-BE49-F238E27FC236}">
                <a16:creationId xmlns:a16="http://schemas.microsoft.com/office/drawing/2014/main" id="{3002D7AF-8146-D1DF-9A29-0A9328DC716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196986" y="3531600"/>
            <a:ext cx="1657808" cy="461665"/>
          </a:xfrm>
        </p:spPr>
        <p:txBody>
          <a:bodyPr>
            <a:noAutofit/>
          </a:bodyPr>
          <a:lstStyle>
            <a:lvl1pPr marL="0" indent="0" algn="ctr">
              <a:buNone/>
              <a:defRPr sz="3000">
                <a:latin typeface="+mj-lt"/>
              </a:defRPr>
            </a:lvl1pPr>
            <a:lvl2pPr marL="288000" indent="0" algn="ctr">
              <a:buNone/>
              <a:defRPr/>
            </a:lvl2pPr>
            <a:lvl3pPr marL="576000" indent="0" algn="ctr">
              <a:buNone/>
              <a:defRPr/>
            </a:lvl3pPr>
            <a:lvl4pPr marL="885300" indent="0" algn="ctr">
              <a:buNone/>
              <a:defRPr/>
            </a:lvl4pPr>
            <a:lvl5pPr marL="1154250" indent="0" algn="ctr">
              <a:buNone/>
              <a:defRPr/>
            </a:lvl5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43" name="Textplatzhalter 27">
            <a:extLst>
              <a:ext uri="{FF2B5EF4-FFF2-40B4-BE49-F238E27FC236}">
                <a16:creationId xmlns:a16="http://schemas.microsoft.com/office/drawing/2014/main" id="{2E30C7E0-E537-9B71-8957-95F36A6E82C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358713" y="3531600"/>
            <a:ext cx="1657808" cy="461665"/>
          </a:xfrm>
        </p:spPr>
        <p:txBody>
          <a:bodyPr>
            <a:noAutofit/>
          </a:bodyPr>
          <a:lstStyle>
            <a:lvl1pPr marL="0" indent="0" algn="ctr">
              <a:buNone/>
              <a:defRPr sz="3000">
                <a:latin typeface="+mj-lt"/>
              </a:defRPr>
            </a:lvl1pPr>
            <a:lvl2pPr marL="288000" indent="0" algn="ctr">
              <a:buNone/>
              <a:defRPr/>
            </a:lvl2pPr>
            <a:lvl3pPr marL="576000" indent="0" algn="ctr">
              <a:buNone/>
              <a:defRPr/>
            </a:lvl3pPr>
            <a:lvl4pPr marL="885300" indent="0" algn="ctr">
              <a:buNone/>
              <a:defRPr/>
            </a:lvl4pPr>
            <a:lvl5pPr marL="1154250" indent="0" algn="ctr">
              <a:buNone/>
              <a:defRPr/>
            </a:lvl5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44" name="Textplatzhalter 27">
            <a:extLst>
              <a:ext uri="{FF2B5EF4-FFF2-40B4-BE49-F238E27FC236}">
                <a16:creationId xmlns:a16="http://schemas.microsoft.com/office/drawing/2014/main" id="{3938D863-C264-50E1-F80C-25AFF1D1933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520440" y="3531600"/>
            <a:ext cx="1657808" cy="461665"/>
          </a:xfrm>
        </p:spPr>
        <p:txBody>
          <a:bodyPr>
            <a:noAutofit/>
          </a:bodyPr>
          <a:lstStyle>
            <a:lvl1pPr marL="0" indent="0" algn="ctr">
              <a:buNone/>
              <a:defRPr sz="3000">
                <a:latin typeface="+mj-lt"/>
              </a:defRPr>
            </a:lvl1pPr>
            <a:lvl2pPr marL="288000" indent="0" algn="ctr">
              <a:buNone/>
              <a:defRPr/>
            </a:lvl2pPr>
            <a:lvl3pPr marL="576000" indent="0" algn="ctr">
              <a:buNone/>
              <a:defRPr/>
            </a:lvl3pPr>
            <a:lvl4pPr marL="885300" indent="0" algn="ctr">
              <a:buNone/>
              <a:defRPr/>
            </a:lvl4pPr>
            <a:lvl5pPr marL="1154250" indent="0" algn="ctr">
              <a:buNone/>
              <a:defRPr/>
            </a:lvl5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45" name="Textplatzhalter 30">
            <a:extLst>
              <a:ext uri="{FF2B5EF4-FFF2-40B4-BE49-F238E27FC236}">
                <a16:creationId xmlns:a16="http://schemas.microsoft.com/office/drawing/2014/main" id="{703DA548-BF23-CE80-821B-914FE618A5E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520014" y="3993265"/>
            <a:ext cx="1657350" cy="1186512"/>
          </a:xfrm>
        </p:spPr>
        <p:txBody>
          <a:bodyPr tIns="108000">
            <a:noAutofit/>
          </a:bodyPr>
          <a:lstStyle>
            <a:lvl1pPr marL="0" indent="0" algn="ctr">
              <a:buNone/>
              <a:defRPr/>
            </a:lvl1pPr>
            <a:lvl2pPr marL="288000" indent="0" algn="ctr">
              <a:buNone/>
              <a:defRPr/>
            </a:lvl2pPr>
            <a:lvl3pPr marL="576000" indent="0" algn="ctr">
              <a:buNone/>
              <a:defRPr/>
            </a:lvl3pPr>
            <a:lvl4pPr marL="885300" indent="0" algn="ctr">
              <a:buNone/>
              <a:defRPr/>
            </a:lvl4pPr>
            <a:lvl5pPr marL="1154250" indent="0" algn="ctr">
              <a:buNone/>
              <a:defRPr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46" name="Textplatzhalter 30">
            <a:extLst>
              <a:ext uri="{FF2B5EF4-FFF2-40B4-BE49-F238E27FC236}">
                <a16:creationId xmlns:a16="http://schemas.microsoft.com/office/drawing/2014/main" id="{87278D16-911C-5229-19E1-7163EBA4C34D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357403" y="3993265"/>
            <a:ext cx="1657350" cy="1186512"/>
          </a:xfrm>
        </p:spPr>
        <p:txBody>
          <a:bodyPr tIns="108000">
            <a:noAutofit/>
          </a:bodyPr>
          <a:lstStyle>
            <a:lvl1pPr marL="0" indent="0" algn="ctr">
              <a:buNone/>
              <a:defRPr/>
            </a:lvl1pPr>
            <a:lvl2pPr marL="288000" indent="0" algn="ctr">
              <a:buNone/>
              <a:defRPr/>
            </a:lvl2pPr>
            <a:lvl3pPr marL="576000" indent="0" algn="ctr">
              <a:buNone/>
              <a:defRPr/>
            </a:lvl3pPr>
            <a:lvl4pPr marL="885300" indent="0" algn="ctr">
              <a:buNone/>
              <a:defRPr/>
            </a:lvl4pPr>
            <a:lvl5pPr marL="1154250" indent="0" algn="ctr">
              <a:buNone/>
              <a:defRPr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47" name="Textplatzhalter 30">
            <a:extLst>
              <a:ext uri="{FF2B5EF4-FFF2-40B4-BE49-F238E27FC236}">
                <a16:creationId xmlns:a16="http://schemas.microsoft.com/office/drawing/2014/main" id="{E5982F07-648C-0D0B-3BB5-47543CFC1BE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194792" y="3993265"/>
            <a:ext cx="1657350" cy="1186512"/>
          </a:xfrm>
        </p:spPr>
        <p:txBody>
          <a:bodyPr tIns="108000">
            <a:noAutofit/>
          </a:bodyPr>
          <a:lstStyle>
            <a:lvl1pPr marL="0" indent="0" algn="ctr">
              <a:buNone/>
              <a:defRPr/>
            </a:lvl1pPr>
            <a:lvl2pPr marL="288000" indent="0" algn="ctr">
              <a:buNone/>
              <a:defRPr/>
            </a:lvl2pPr>
            <a:lvl3pPr marL="576000" indent="0" algn="ctr">
              <a:buNone/>
              <a:defRPr/>
            </a:lvl3pPr>
            <a:lvl4pPr marL="885300" indent="0" algn="ctr">
              <a:buNone/>
              <a:defRPr/>
            </a:lvl4pPr>
            <a:lvl5pPr marL="1154250" indent="0" algn="ctr">
              <a:buNone/>
              <a:defRPr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50" name="Textplatzhalter 30">
            <a:extLst>
              <a:ext uri="{FF2B5EF4-FFF2-40B4-BE49-F238E27FC236}">
                <a16:creationId xmlns:a16="http://schemas.microsoft.com/office/drawing/2014/main" id="{29D425FD-841E-9721-BD20-45C656F03BB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032181" y="3993265"/>
            <a:ext cx="1657350" cy="1186512"/>
          </a:xfrm>
        </p:spPr>
        <p:txBody>
          <a:bodyPr tIns="108000">
            <a:noAutofit/>
          </a:bodyPr>
          <a:lstStyle>
            <a:lvl1pPr marL="0" indent="0" algn="ctr">
              <a:buNone/>
              <a:defRPr/>
            </a:lvl1pPr>
            <a:lvl2pPr marL="288000" indent="0" algn="ctr">
              <a:buNone/>
              <a:defRPr/>
            </a:lvl2pPr>
            <a:lvl3pPr marL="576000" indent="0" algn="ctr">
              <a:buNone/>
              <a:defRPr/>
            </a:lvl3pPr>
            <a:lvl4pPr marL="885300" indent="0" algn="ctr">
              <a:buNone/>
              <a:defRPr/>
            </a:lvl4pPr>
            <a:lvl5pPr marL="1154250" indent="0" algn="ctr">
              <a:buNone/>
              <a:defRPr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51" name="Textplatzhalter 30">
            <a:extLst>
              <a:ext uri="{FF2B5EF4-FFF2-40B4-BE49-F238E27FC236}">
                <a16:creationId xmlns:a16="http://schemas.microsoft.com/office/drawing/2014/main" id="{22F74720-032C-AA05-83FC-9F32E9E34B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869570" y="3993265"/>
            <a:ext cx="1657350" cy="1186512"/>
          </a:xfrm>
        </p:spPr>
        <p:txBody>
          <a:bodyPr tIns="108000">
            <a:noAutofit/>
          </a:bodyPr>
          <a:lstStyle>
            <a:lvl1pPr marL="0" indent="0" algn="ctr">
              <a:buNone/>
              <a:defRPr/>
            </a:lvl1pPr>
            <a:lvl2pPr marL="288000" indent="0" algn="ctr">
              <a:buNone/>
              <a:defRPr/>
            </a:lvl2pPr>
            <a:lvl3pPr marL="576000" indent="0" algn="ctr">
              <a:buNone/>
              <a:defRPr/>
            </a:lvl3pPr>
            <a:lvl4pPr marL="885300" indent="0" algn="ctr">
              <a:buNone/>
              <a:defRPr/>
            </a:lvl4pPr>
            <a:lvl5pPr marL="1154250" indent="0" algn="ctr">
              <a:buNone/>
              <a:defRPr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16" name="Bildplatzhalter 7">
            <a:extLst>
              <a:ext uri="{FF2B5EF4-FFF2-40B4-BE49-F238E27FC236}">
                <a16:creationId xmlns:a16="http://schemas.microsoft.com/office/drawing/2014/main" id="{1E1758FD-BDED-3684-BF31-2C59A09291FE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2809460" y="2203200"/>
            <a:ext cx="1080000" cy="1080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Bild oder Icon einfügen</a:t>
            </a:r>
          </a:p>
        </p:txBody>
      </p:sp>
      <p:sp>
        <p:nvSpPr>
          <p:cNvPr id="17" name="Bildplatzhalter 7">
            <a:extLst>
              <a:ext uri="{FF2B5EF4-FFF2-40B4-BE49-F238E27FC236}">
                <a16:creationId xmlns:a16="http://schemas.microsoft.com/office/drawing/2014/main" id="{EE978435-7759-E259-8E7A-3A82DFAE6ABE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4647656" y="2203200"/>
            <a:ext cx="1080000" cy="1080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Bild oder Icon einfügen</a:t>
            </a:r>
          </a:p>
        </p:txBody>
      </p:sp>
      <p:sp>
        <p:nvSpPr>
          <p:cNvPr id="18" name="Bildplatzhalter 7">
            <a:extLst>
              <a:ext uri="{FF2B5EF4-FFF2-40B4-BE49-F238E27FC236}">
                <a16:creationId xmlns:a16="http://schemas.microsoft.com/office/drawing/2014/main" id="{F4952F64-E20B-3EB3-556E-E36EAB24639E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6485852" y="2203200"/>
            <a:ext cx="1080000" cy="1080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Bild oder Icon einfügen</a:t>
            </a:r>
          </a:p>
        </p:txBody>
      </p:sp>
      <p:sp>
        <p:nvSpPr>
          <p:cNvPr id="19" name="Bildplatzhalter 7">
            <a:extLst>
              <a:ext uri="{FF2B5EF4-FFF2-40B4-BE49-F238E27FC236}">
                <a16:creationId xmlns:a16="http://schemas.microsoft.com/office/drawing/2014/main" id="{BA4DCA0B-3165-EF42-0303-553F3D2352F2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8324048" y="2203200"/>
            <a:ext cx="1080000" cy="1080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Bild oder Icon einfügen</a:t>
            </a:r>
          </a:p>
        </p:txBody>
      </p:sp>
      <p:sp>
        <p:nvSpPr>
          <p:cNvPr id="20" name="Bildplatzhalter 7">
            <a:extLst>
              <a:ext uri="{FF2B5EF4-FFF2-40B4-BE49-F238E27FC236}">
                <a16:creationId xmlns:a16="http://schemas.microsoft.com/office/drawing/2014/main" id="{BE66506B-C663-6D0C-3381-B2F17461897E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0162244" y="2203200"/>
            <a:ext cx="1080000" cy="1080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sz="1000"/>
            </a:lvl1pPr>
          </a:lstStyle>
          <a:p>
            <a:endParaRPr lang="de-DE" dirty="0"/>
          </a:p>
          <a:p>
            <a:endParaRPr lang="de-DE" dirty="0"/>
          </a:p>
          <a:p>
            <a:r>
              <a:rPr lang="de-DE" dirty="0"/>
              <a:t>Bild oder Icon einfügen</a:t>
            </a:r>
          </a:p>
        </p:txBody>
      </p:sp>
    </p:spTree>
    <p:extLst>
      <p:ext uri="{BB962C8B-B14F-4D97-AF65-F5344CB8AC3E}">
        <p14:creationId xmlns:p14="http://schemas.microsoft.com/office/powerpoint/2010/main" val="40847348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-Mind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Gerader Verbinder 53">
            <a:extLst>
              <a:ext uri="{FF2B5EF4-FFF2-40B4-BE49-F238E27FC236}">
                <a16:creationId xmlns:a16="http://schemas.microsoft.com/office/drawing/2014/main" id="{03605127-9C34-DE30-E98A-6C258AFF498C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7616045" y="3135302"/>
            <a:ext cx="3594784" cy="935754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Bildplatzhalter 42">
            <a:extLst>
              <a:ext uri="{FF2B5EF4-FFF2-40B4-BE49-F238E27FC236}">
                <a16:creationId xmlns:a16="http://schemas.microsoft.com/office/drawing/2014/main" id="{312A8944-FF39-64DE-FB09-B1194E04EF10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9955800" y="2865719"/>
            <a:ext cx="2353981" cy="2353981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cxnSp>
        <p:nvCxnSpPr>
          <p:cNvPr id="51" name="Gerader Verbinder 50">
            <a:extLst>
              <a:ext uri="{FF2B5EF4-FFF2-40B4-BE49-F238E27FC236}">
                <a16:creationId xmlns:a16="http://schemas.microsoft.com/office/drawing/2014/main" id="{079B8632-1EC2-1D96-A0CC-0058032A0BB0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7616045" y="3121310"/>
            <a:ext cx="379438" cy="2857534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r Verbinder 47">
            <a:extLst>
              <a:ext uri="{FF2B5EF4-FFF2-40B4-BE49-F238E27FC236}">
                <a16:creationId xmlns:a16="http://schemas.microsoft.com/office/drawing/2014/main" id="{E2D72FB5-6287-A240-E284-89500C00E748}"/>
              </a:ext>
            </a:extLst>
          </p:cNvPr>
          <p:cNvCxnSpPr>
            <a:cxnSpLocks/>
            <a:stCxn id="44" idx="6"/>
          </p:cNvCxnSpPr>
          <p:nvPr userDrawn="1"/>
        </p:nvCxnSpPr>
        <p:spPr>
          <a:xfrm flipV="1">
            <a:off x="4897756" y="3135302"/>
            <a:ext cx="2718289" cy="555499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r Verbinder 45">
            <a:extLst>
              <a:ext uri="{FF2B5EF4-FFF2-40B4-BE49-F238E27FC236}">
                <a16:creationId xmlns:a16="http://schemas.microsoft.com/office/drawing/2014/main" id="{352EA038-7953-E23B-0C71-607DCD58593D}"/>
              </a:ext>
            </a:extLst>
          </p:cNvPr>
          <p:cNvCxnSpPr>
            <a:cxnSpLocks/>
            <a:stCxn id="43" idx="5"/>
          </p:cNvCxnSpPr>
          <p:nvPr userDrawn="1"/>
        </p:nvCxnSpPr>
        <p:spPr>
          <a:xfrm>
            <a:off x="6327562" y="2054940"/>
            <a:ext cx="1309855" cy="1132397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Gerader Verbinder 56">
            <a:extLst>
              <a:ext uri="{FF2B5EF4-FFF2-40B4-BE49-F238E27FC236}">
                <a16:creationId xmlns:a16="http://schemas.microsoft.com/office/drawing/2014/main" id="{F7873789-4B3D-18DA-9CB1-EE006C0EFF98}"/>
              </a:ext>
            </a:extLst>
          </p:cNvPr>
          <p:cNvCxnSpPr>
            <a:cxnSpLocks/>
          </p:cNvCxnSpPr>
          <p:nvPr userDrawn="1"/>
        </p:nvCxnSpPr>
        <p:spPr>
          <a:xfrm flipH="1">
            <a:off x="7616045" y="879156"/>
            <a:ext cx="2175656" cy="225614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Bildplatzhalter 42">
            <a:extLst>
              <a:ext uri="{FF2B5EF4-FFF2-40B4-BE49-F238E27FC236}">
                <a16:creationId xmlns:a16="http://schemas.microsoft.com/office/drawing/2014/main" id="{24C45286-993F-571C-2154-51F5D48B6C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587875" y="315253"/>
            <a:ext cx="2038170" cy="203817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44" name="Bildplatzhalter 42">
            <a:extLst>
              <a:ext uri="{FF2B5EF4-FFF2-40B4-BE49-F238E27FC236}">
                <a16:creationId xmlns:a16="http://schemas.microsoft.com/office/drawing/2014/main" id="{F844C6DE-9326-E0CA-4126-74A491CB92F7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606047" y="2544946"/>
            <a:ext cx="2291709" cy="2291709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43D88A73-B461-300E-EDC0-2A2D6D6B4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3600000" cy="833626"/>
          </a:xfrm>
        </p:spPr>
        <p:txBody>
          <a:bodyPr anchor="t" anchorCtr="0"/>
          <a:lstStyle>
            <a:lvl1pPr>
              <a:defRPr sz="30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D935946-BC1C-31D7-A71A-09BB7B5806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6E1A0FA-AB44-A384-8DDE-AEF7A980B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9" name="Textplatzhalter 27">
            <a:extLst>
              <a:ext uri="{FF2B5EF4-FFF2-40B4-BE49-F238E27FC236}">
                <a16:creationId xmlns:a16="http://schemas.microsoft.com/office/drawing/2014/main" id="{DD1D76EE-76E2-FE95-E3C9-C8DFBB609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626045" y="2145302"/>
            <a:ext cx="1980000" cy="1980000"/>
          </a:xfrm>
          <a:prstGeom prst="ellipse">
            <a:avLst/>
          </a:prstGeom>
          <a:solidFill>
            <a:schemeClr val="accent1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3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Hier steht Text</a:t>
            </a:r>
          </a:p>
        </p:txBody>
      </p:sp>
      <p:sp>
        <p:nvSpPr>
          <p:cNvPr id="60" name="Bildplatzhalter 42">
            <a:extLst>
              <a:ext uri="{FF2B5EF4-FFF2-40B4-BE49-F238E27FC236}">
                <a16:creationId xmlns:a16="http://schemas.microsoft.com/office/drawing/2014/main" id="{1657AA8D-7D83-D0E8-E66E-8FD43FD80DB7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576355" y="4511258"/>
            <a:ext cx="2838256" cy="283825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62" name="Bildplatzhalter 42">
            <a:extLst>
              <a:ext uri="{FF2B5EF4-FFF2-40B4-BE49-F238E27FC236}">
                <a16:creationId xmlns:a16="http://schemas.microsoft.com/office/drawing/2014/main" id="{5C75131B-6EB7-13C2-052D-4A96810AB0D0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8372573" y="-851598"/>
            <a:ext cx="2838256" cy="283825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b" anchorCtr="0"/>
          <a:lstStyle>
            <a:lvl1pPr marL="0" indent="0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Bild/Illustration durch Klick auf das Symbol einfügen.</a:t>
            </a:r>
          </a:p>
        </p:txBody>
      </p:sp>
    </p:spTree>
    <p:extLst>
      <p:ext uri="{BB962C8B-B14F-4D97-AF65-F5344CB8AC3E}">
        <p14:creationId xmlns:p14="http://schemas.microsoft.com/office/powerpoint/2010/main" val="952103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-Mindmap_Sign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Gerader Verbinder 53">
            <a:extLst>
              <a:ext uri="{FF2B5EF4-FFF2-40B4-BE49-F238E27FC236}">
                <a16:creationId xmlns:a16="http://schemas.microsoft.com/office/drawing/2014/main" id="{03605127-9C34-DE30-E98A-6C258AFF498C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7616045" y="3135302"/>
            <a:ext cx="3594784" cy="935754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Bildplatzhalter 42">
            <a:extLst>
              <a:ext uri="{FF2B5EF4-FFF2-40B4-BE49-F238E27FC236}">
                <a16:creationId xmlns:a16="http://schemas.microsoft.com/office/drawing/2014/main" id="{312A8944-FF39-64DE-FB09-B1194E04EF10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9955800" y="2865719"/>
            <a:ext cx="2353981" cy="2353981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cxnSp>
        <p:nvCxnSpPr>
          <p:cNvPr id="51" name="Gerader Verbinder 50">
            <a:extLst>
              <a:ext uri="{FF2B5EF4-FFF2-40B4-BE49-F238E27FC236}">
                <a16:creationId xmlns:a16="http://schemas.microsoft.com/office/drawing/2014/main" id="{079B8632-1EC2-1D96-A0CC-0058032A0BB0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7616045" y="3121310"/>
            <a:ext cx="379438" cy="2857534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r Verbinder 47">
            <a:extLst>
              <a:ext uri="{FF2B5EF4-FFF2-40B4-BE49-F238E27FC236}">
                <a16:creationId xmlns:a16="http://schemas.microsoft.com/office/drawing/2014/main" id="{E2D72FB5-6287-A240-E284-89500C00E748}"/>
              </a:ext>
            </a:extLst>
          </p:cNvPr>
          <p:cNvCxnSpPr>
            <a:cxnSpLocks/>
          </p:cNvCxnSpPr>
          <p:nvPr userDrawn="1"/>
        </p:nvCxnSpPr>
        <p:spPr>
          <a:xfrm flipV="1">
            <a:off x="3675365" y="3187337"/>
            <a:ext cx="3940680" cy="1019628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rader Verbinder 45">
            <a:extLst>
              <a:ext uri="{FF2B5EF4-FFF2-40B4-BE49-F238E27FC236}">
                <a16:creationId xmlns:a16="http://schemas.microsoft.com/office/drawing/2014/main" id="{352EA038-7953-E23B-0C71-607DCD58593D}"/>
              </a:ext>
            </a:extLst>
          </p:cNvPr>
          <p:cNvCxnSpPr>
            <a:cxnSpLocks/>
            <a:stCxn id="43" idx="5"/>
          </p:cNvCxnSpPr>
          <p:nvPr userDrawn="1"/>
        </p:nvCxnSpPr>
        <p:spPr>
          <a:xfrm>
            <a:off x="6327562" y="2054940"/>
            <a:ext cx="1309855" cy="1132397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Gerader Verbinder 56">
            <a:extLst>
              <a:ext uri="{FF2B5EF4-FFF2-40B4-BE49-F238E27FC236}">
                <a16:creationId xmlns:a16="http://schemas.microsoft.com/office/drawing/2014/main" id="{F7873789-4B3D-18DA-9CB1-EE006C0EFF98}"/>
              </a:ext>
            </a:extLst>
          </p:cNvPr>
          <p:cNvCxnSpPr>
            <a:cxnSpLocks/>
          </p:cNvCxnSpPr>
          <p:nvPr userDrawn="1"/>
        </p:nvCxnSpPr>
        <p:spPr>
          <a:xfrm flipH="1">
            <a:off x="7616045" y="879156"/>
            <a:ext cx="2175656" cy="225614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Bildplatzhalter 42">
            <a:extLst>
              <a:ext uri="{FF2B5EF4-FFF2-40B4-BE49-F238E27FC236}">
                <a16:creationId xmlns:a16="http://schemas.microsoft.com/office/drawing/2014/main" id="{24C45286-993F-571C-2154-51F5D48B6C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587875" y="315253"/>
            <a:ext cx="2038170" cy="203817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44" name="Bildplatzhalter 42">
            <a:extLst>
              <a:ext uri="{FF2B5EF4-FFF2-40B4-BE49-F238E27FC236}">
                <a16:creationId xmlns:a16="http://schemas.microsoft.com/office/drawing/2014/main" id="{F844C6DE-9326-E0CA-4126-74A491CB92F7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154872" y="2778136"/>
            <a:ext cx="2838256" cy="283825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43D88A73-B461-300E-EDC0-2A2D6D6B4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3600000" cy="1219520"/>
          </a:xfrm>
          <a:solidFill>
            <a:schemeClr val="bg1"/>
          </a:solidFill>
        </p:spPr>
        <p:txBody>
          <a:bodyPr anchor="t" anchorCtr="0"/>
          <a:lstStyle>
            <a:lvl1pPr>
              <a:defRPr sz="30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D935946-BC1C-31D7-A71A-09BB7B5806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6E1A0FA-AB44-A384-8DDE-AEF7A980B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60" name="Bildplatzhalter 42">
            <a:extLst>
              <a:ext uri="{FF2B5EF4-FFF2-40B4-BE49-F238E27FC236}">
                <a16:creationId xmlns:a16="http://schemas.microsoft.com/office/drawing/2014/main" id="{1657AA8D-7D83-D0E8-E66E-8FD43FD80DB7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576355" y="4511258"/>
            <a:ext cx="2838256" cy="283825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62" name="Bildplatzhalter 42">
            <a:extLst>
              <a:ext uri="{FF2B5EF4-FFF2-40B4-BE49-F238E27FC236}">
                <a16:creationId xmlns:a16="http://schemas.microsoft.com/office/drawing/2014/main" id="{5C75131B-6EB7-13C2-052D-4A96810AB0D0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8372573" y="-851598"/>
            <a:ext cx="2838256" cy="283825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anchor="b" anchorCtr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Clr>
                <a:schemeClr val="tx2"/>
              </a:buClr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Bild/Illustration durch Klick auf das Symbol einfügen.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9EAAC41D-30C1-BC68-4E52-5C3AC0EEF3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76839"/>
          <a:stretch>
            <a:fillRect/>
          </a:stretch>
        </p:blipFill>
        <p:spPr>
          <a:xfrm>
            <a:off x="6831211" y="2378540"/>
            <a:ext cx="1541362" cy="1541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635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ße Zah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AB737D5D-24EC-3192-E0DC-2183DA19C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D67C799-F029-40B6-9365-0487EB1D2D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76564" y="1903294"/>
            <a:ext cx="2616685" cy="3052800"/>
          </a:xfrm>
          <a:prstGeom prst="rect">
            <a:avLst/>
          </a:prstGeo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609C6ED6-EA37-9FB1-ACEA-736AD3E2B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00000" y="2160000"/>
            <a:ext cx="7920000" cy="1620000"/>
          </a:xfrm>
        </p:spPr>
        <p:txBody>
          <a:bodyPr anchor="ctr" anchorCtr="0"/>
          <a:lstStyle>
            <a:lvl1pPr>
              <a:defRPr sz="120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Große Zahl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841569D9-177A-DC1D-FF06-5692C34AB41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72000" y="3960000"/>
            <a:ext cx="7848000" cy="720000"/>
          </a:xfrm>
        </p:spPr>
        <p:txBody>
          <a:bodyPr/>
          <a:lstStyle>
            <a:lvl1pPr marL="0" indent="0">
              <a:buFontTx/>
              <a:buNone/>
              <a:defRPr sz="2500">
                <a:solidFill>
                  <a:schemeClr val="bg1"/>
                </a:solidFill>
              </a:defRPr>
            </a:lvl1pPr>
            <a:lvl2pPr marL="266700" indent="0">
              <a:buFontTx/>
              <a:buNone/>
              <a:defRPr sz="2500">
                <a:solidFill>
                  <a:schemeClr val="bg1"/>
                </a:solidFill>
              </a:defRPr>
            </a:lvl2pPr>
            <a:lvl3pPr marL="542925" indent="0">
              <a:buFontTx/>
              <a:buNone/>
              <a:defRPr sz="2500">
                <a:solidFill>
                  <a:schemeClr val="bg1"/>
                </a:solidFill>
              </a:defRPr>
            </a:lvl3pPr>
            <a:lvl4pPr marL="809625" indent="0">
              <a:buFontTx/>
              <a:buNone/>
              <a:defRPr sz="2500">
                <a:solidFill>
                  <a:schemeClr val="bg1"/>
                </a:solidFill>
              </a:defRPr>
            </a:lvl4pPr>
            <a:lvl5pPr marL="1076325" indent="0">
              <a:buFontTx/>
              <a:buNone/>
              <a:defRPr sz="25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Hier steht ein Platzhaltertext in 25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CCCC2C-B86F-986C-D5B7-38544380AA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8D8106-A98B-01C5-2A58-1BC201361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233763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hrere Große Zahl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AB737D5D-24EC-3192-E0DC-2183DA19C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D67C799-F029-40B6-9365-0487EB1D2D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76564" y="1903294"/>
            <a:ext cx="2616685" cy="3052800"/>
          </a:xfrm>
          <a:prstGeom prst="rect">
            <a:avLst/>
          </a:prstGeom>
        </p:spPr>
      </p:pic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CCCC2C-B86F-986C-D5B7-38544380AA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8D8106-A98B-01C5-2A58-1BC201361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Textplatzhalter 20">
            <a:extLst>
              <a:ext uri="{FF2B5EF4-FFF2-40B4-BE49-F238E27FC236}">
                <a16:creationId xmlns:a16="http://schemas.microsoft.com/office/drawing/2014/main" id="{9A67D78C-2B43-DEAD-CCCC-DCE1D40D950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2167" y="1313549"/>
            <a:ext cx="3307123" cy="540451"/>
          </a:xfrm>
          <a:solidFill>
            <a:schemeClr val="bg1"/>
          </a:solidFill>
        </p:spPr>
        <p:txBody>
          <a:bodyPr wrap="square" lIns="72000" tIns="108000" rIns="72000" bIns="36000">
            <a:spAutoFit/>
          </a:bodyPr>
          <a:lstStyle>
            <a:lvl1pPr marL="0" indent="0">
              <a:lnSpc>
                <a:spcPts val="3000"/>
              </a:lnSpc>
              <a:buNone/>
              <a:defRPr sz="3000" b="1">
                <a:solidFill>
                  <a:schemeClr val="tx2"/>
                </a:solidFill>
                <a:latin typeface="+mj-lt"/>
              </a:defRPr>
            </a:lvl1pPr>
            <a:lvl2pPr marL="288000" indent="0">
              <a:buNone/>
              <a:defRPr sz="3000" b="1">
                <a:latin typeface="+mj-lt"/>
              </a:defRPr>
            </a:lvl2pPr>
            <a:lvl3pPr marL="576000" indent="0">
              <a:buNone/>
              <a:defRPr sz="3000" b="1">
                <a:latin typeface="+mj-lt"/>
              </a:defRPr>
            </a:lvl3pPr>
            <a:lvl4pPr marL="885300" indent="0">
              <a:buNone/>
              <a:defRPr sz="3000" b="1">
                <a:latin typeface="+mj-lt"/>
              </a:defRPr>
            </a:lvl4pPr>
            <a:lvl5pPr marL="1154250" indent="0">
              <a:buNone/>
              <a:defRPr sz="3000" b="1">
                <a:latin typeface="+mj-lt"/>
              </a:defRPr>
            </a:lvl5pPr>
          </a:lstStyle>
          <a:p>
            <a:pPr lvl="0"/>
            <a:r>
              <a:rPr lang="de-DE" dirty="0"/>
              <a:t>Platzhalter Zeile 2</a:t>
            </a:r>
          </a:p>
        </p:txBody>
      </p:sp>
      <p:sp>
        <p:nvSpPr>
          <p:cNvPr id="10" name="Textplatzhalter 20">
            <a:extLst>
              <a:ext uri="{FF2B5EF4-FFF2-40B4-BE49-F238E27FC236}">
                <a16:creationId xmlns:a16="http://schemas.microsoft.com/office/drawing/2014/main" id="{9E89F493-A11E-E26E-4519-72D39256EC9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2167" y="684000"/>
            <a:ext cx="3307123" cy="540451"/>
          </a:xfrm>
          <a:solidFill>
            <a:schemeClr val="bg1"/>
          </a:solidFill>
        </p:spPr>
        <p:txBody>
          <a:bodyPr wrap="square" lIns="72000" tIns="108000" rIns="72000" bIns="36000">
            <a:spAutoFit/>
          </a:bodyPr>
          <a:lstStyle>
            <a:lvl1pPr marL="0" indent="0">
              <a:lnSpc>
                <a:spcPts val="3000"/>
              </a:lnSpc>
              <a:buNone/>
              <a:defRPr sz="3000" b="1">
                <a:solidFill>
                  <a:schemeClr val="tx2"/>
                </a:solidFill>
                <a:latin typeface="+mj-lt"/>
              </a:defRPr>
            </a:lvl1pPr>
            <a:lvl2pPr marL="288000" indent="0">
              <a:buNone/>
              <a:defRPr sz="3000" b="1">
                <a:latin typeface="+mj-lt"/>
              </a:defRPr>
            </a:lvl2pPr>
            <a:lvl3pPr marL="576000" indent="0">
              <a:buNone/>
              <a:defRPr sz="3000" b="1">
                <a:latin typeface="+mj-lt"/>
              </a:defRPr>
            </a:lvl3pPr>
            <a:lvl4pPr marL="885300" indent="0">
              <a:buNone/>
              <a:defRPr sz="3000" b="1">
                <a:latin typeface="+mj-lt"/>
              </a:defRPr>
            </a:lvl4pPr>
            <a:lvl5pPr marL="1154250" indent="0">
              <a:buNone/>
              <a:defRPr sz="3000" b="1">
                <a:latin typeface="+mj-lt"/>
              </a:defRPr>
            </a:lvl5pPr>
          </a:lstStyle>
          <a:p>
            <a:pPr lvl="0"/>
            <a:r>
              <a:rPr lang="de-DE" dirty="0"/>
              <a:t>Platzhalter Zeile 1</a:t>
            </a:r>
          </a:p>
        </p:txBody>
      </p:sp>
      <p:sp>
        <p:nvSpPr>
          <p:cNvPr id="19" name="Textplatzhalter 17">
            <a:extLst>
              <a:ext uri="{FF2B5EF4-FFF2-40B4-BE49-F238E27FC236}">
                <a16:creationId xmlns:a16="http://schemas.microsoft.com/office/drawing/2014/main" id="{FC25D5AD-F236-A08A-67D8-2BAB3512D93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02075" y="2517775"/>
            <a:ext cx="2270125" cy="1673225"/>
          </a:xfrm>
        </p:spPr>
        <p:txBody>
          <a:bodyPr rIns="180000" anchor="ctr" anchorCtr="0"/>
          <a:lstStyle>
            <a:lvl1pPr marL="0" indent="0" algn="r">
              <a:buNone/>
              <a:defRPr sz="12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21" name="Textplatzhalter 20">
            <a:extLst>
              <a:ext uri="{FF2B5EF4-FFF2-40B4-BE49-F238E27FC236}">
                <a16:creationId xmlns:a16="http://schemas.microsoft.com/office/drawing/2014/main" id="{009B5763-275A-4927-5C9E-7900BD701F0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197600" y="2965126"/>
            <a:ext cx="5265764" cy="769441"/>
          </a:xfrm>
        </p:spPr>
        <p:txBody>
          <a:bodyPr lIns="180000" anchor="ctr" anchorCtr="0">
            <a:noAutofit/>
          </a:bodyPr>
          <a:lstStyle>
            <a:lvl1pPr marL="0" indent="0">
              <a:buNone/>
              <a:defRPr sz="2500">
                <a:solidFill>
                  <a:schemeClr val="bg1"/>
                </a:solidFill>
              </a:defRPr>
            </a:lvl1pPr>
            <a:lvl2pPr marL="288000" indent="0">
              <a:buNone/>
              <a:defRPr sz="2500">
                <a:solidFill>
                  <a:schemeClr val="bg1"/>
                </a:solidFill>
              </a:defRPr>
            </a:lvl2pPr>
            <a:lvl3pPr marL="576000" indent="0">
              <a:buNone/>
              <a:defRPr sz="2500">
                <a:solidFill>
                  <a:schemeClr val="bg1"/>
                </a:solidFill>
              </a:defRPr>
            </a:lvl3pPr>
            <a:lvl4pPr marL="885300" indent="0">
              <a:buNone/>
              <a:defRPr sz="2500">
                <a:solidFill>
                  <a:schemeClr val="bg1"/>
                </a:solidFill>
              </a:defRPr>
            </a:lvl4pPr>
            <a:lvl5pPr marL="1154250" indent="0">
              <a:buNone/>
              <a:defRPr sz="25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Hier steht ein Platzhaltertext in 25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25" name="Textplatzhalter 17">
            <a:extLst>
              <a:ext uri="{FF2B5EF4-FFF2-40B4-BE49-F238E27FC236}">
                <a16:creationId xmlns:a16="http://schemas.microsoft.com/office/drawing/2014/main" id="{AB97C445-0EDA-43C0-CB90-CBAA1AA2367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92665" y="776793"/>
            <a:ext cx="2270125" cy="1673225"/>
          </a:xfrm>
        </p:spPr>
        <p:txBody>
          <a:bodyPr rIns="180000" anchor="ctr" anchorCtr="0"/>
          <a:lstStyle>
            <a:lvl1pPr marL="0" indent="0" algn="r">
              <a:buNone/>
              <a:defRPr sz="12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26" name="Textplatzhalter 20">
            <a:extLst>
              <a:ext uri="{FF2B5EF4-FFF2-40B4-BE49-F238E27FC236}">
                <a16:creationId xmlns:a16="http://schemas.microsoft.com/office/drawing/2014/main" id="{885F095A-3B6C-428D-D135-70B68A699B0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588190" y="1224144"/>
            <a:ext cx="2919810" cy="769441"/>
          </a:xfrm>
        </p:spPr>
        <p:txBody>
          <a:bodyPr lIns="180000" anchor="ctr" anchorCtr="0">
            <a:noAutofit/>
          </a:bodyPr>
          <a:lstStyle>
            <a:lvl1pPr marL="0" indent="0">
              <a:buNone/>
              <a:defRPr sz="2500">
                <a:solidFill>
                  <a:schemeClr val="bg1"/>
                </a:solidFill>
              </a:defRPr>
            </a:lvl1pPr>
            <a:lvl2pPr marL="288000" indent="0">
              <a:buNone/>
              <a:defRPr sz="2500">
                <a:solidFill>
                  <a:schemeClr val="bg1"/>
                </a:solidFill>
              </a:defRPr>
            </a:lvl2pPr>
            <a:lvl3pPr marL="576000" indent="0">
              <a:buNone/>
              <a:defRPr sz="2500">
                <a:solidFill>
                  <a:schemeClr val="bg1"/>
                </a:solidFill>
              </a:defRPr>
            </a:lvl3pPr>
            <a:lvl4pPr marL="885300" indent="0">
              <a:buNone/>
              <a:defRPr sz="2500">
                <a:solidFill>
                  <a:schemeClr val="bg1"/>
                </a:solidFill>
              </a:defRPr>
            </a:lvl4pPr>
            <a:lvl5pPr marL="1154250" indent="0">
              <a:buNone/>
              <a:defRPr sz="25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Hier steht ein Platzhaltertext in 25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27" name="Textplatzhalter 17">
            <a:extLst>
              <a:ext uri="{FF2B5EF4-FFF2-40B4-BE49-F238E27FC236}">
                <a16:creationId xmlns:a16="http://schemas.microsoft.com/office/drawing/2014/main" id="{92B44E86-0AA0-F251-E947-2A2652EAE1C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292665" y="4213070"/>
            <a:ext cx="2270125" cy="1673225"/>
          </a:xfrm>
        </p:spPr>
        <p:txBody>
          <a:bodyPr rIns="180000" anchor="ctr" anchorCtr="0"/>
          <a:lstStyle>
            <a:lvl1pPr marL="0" indent="0" algn="r">
              <a:buNone/>
              <a:defRPr sz="12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28" name="Textplatzhalter 20">
            <a:extLst>
              <a:ext uri="{FF2B5EF4-FFF2-40B4-BE49-F238E27FC236}">
                <a16:creationId xmlns:a16="http://schemas.microsoft.com/office/drawing/2014/main" id="{52BE8683-62E6-154D-5C1C-570D04BAEFE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88190" y="4660421"/>
            <a:ext cx="2919810" cy="769441"/>
          </a:xfrm>
        </p:spPr>
        <p:txBody>
          <a:bodyPr lIns="180000" anchor="ctr" anchorCtr="0">
            <a:noAutofit/>
          </a:bodyPr>
          <a:lstStyle>
            <a:lvl1pPr marL="0" indent="0">
              <a:buNone/>
              <a:defRPr sz="2500">
                <a:solidFill>
                  <a:schemeClr val="bg1"/>
                </a:solidFill>
              </a:defRPr>
            </a:lvl1pPr>
            <a:lvl2pPr marL="288000" indent="0">
              <a:buNone/>
              <a:defRPr sz="2500">
                <a:solidFill>
                  <a:schemeClr val="bg1"/>
                </a:solidFill>
              </a:defRPr>
            </a:lvl2pPr>
            <a:lvl3pPr marL="576000" indent="0">
              <a:buNone/>
              <a:defRPr sz="2500">
                <a:solidFill>
                  <a:schemeClr val="bg1"/>
                </a:solidFill>
              </a:defRPr>
            </a:lvl3pPr>
            <a:lvl4pPr marL="885300" indent="0">
              <a:buNone/>
              <a:defRPr sz="2500">
                <a:solidFill>
                  <a:schemeClr val="bg1"/>
                </a:solidFill>
              </a:defRPr>
            </a:lvl4pPr>
            <a:lvl5pPr marL="1154250" indent="0">
              <a:buNone/>
              <a:defRPr sz="25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Hier steht ein Platzhaltertext in 25 </a:t>
            </a:r>
            <a:r>
              <a:rPr lang="de-DE" dirty="0" err="1"/>
              <a:t>pt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50247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977587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hrere Große Zahlen_Hintergrund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AB737D5D-24EC-3192-E0DC-2183DA19C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2" name="Freihandform: Form 31">
            <a:extLst>
              <a:ext uri="{FF2B5EF4-FFF2-40B4-BE49-F238E27FC236}">
                <a16:creationId xmlns:a16="http://schemas.microsoft.com/office/drawing/2014/main" id="{98D68906-5950-7C83-3968-37EA073DAEFC}"/>
              </a:ext>
            </a:extLst>
          </p:cNvPr>
          <p:cNvSpPr/>
          <p:nvPr userDrawn="1"/>
        </p:nvSpPr>
        <p:spPr>
          <a:xfrm>
            <a:off x="6240246" y="1621987"/>
            <a:ext cx="5709872" cy="5929380"/>
          </a:xfrm>
          <a:custGeom>
            <a:avLst/>
            <a:gdLst>
              <a:gd name="connsiteX0" fmla="*/ 1501726 w 4442407"/>
              <a:gd name="connsiteY0" fmla="*/ 4057102 h 4613189"/>
              <a:gd name="connsiteX1" fmla="*/ 1289782 w 4442407"/>
              <a:gd name="connsiteY1" fmla="*/ 4269441 h 4613189"/>
              <a:gd name="connsiteX2" fmla="*/ 1502121 w 4442407"/>
              <a:gd name="connsiteY2" fmla="*/ 4481384 h 4613189"/>
              <a:gd name="connsiteX3" fmla="*/ 1714064 w 4442407"/>
              <a:gd name="connsiteY3" fmla="*/ 4269243 h 4613189"/>
              <a:gd name="connsiteX4" fmla="*/ 1501726 w 4442407"/>
              <a:gd name="connsiteY4" fmla="*/ 4057102 h 4613189"/>
              <a:gd name="connsiteX5" fmla="*/ 4015782 w 4442407"/>
              <a:gd name="connsiteY5" fmla="*/ 3456069 h 4613189"/>
              <a:gd name="connsiteX6" fmla="*/ 3984676 w 4442407"/>
              <a:gd name="connsiteY6" fmla="*/ 3457717 h 4613189"/>
              <a:gd name="connsiteX7" fmla="*/ 3721592 w 4442407"/>
              <a:gd name="connsiteY7" fmla="*/ 3782815 h 4613189"/>
              <a:gd name="connsiteX8" fmla="*/ 4046460 w 4442407"/>
              <a:gd name="connsiteY8" fmla="*/ 4045997 h 4613189"/>
              <a:gd name="connsiteX9" fmla="*/ 4309642 w 4442407"/>
              <a:gd name="connsiteY9" fmla="*/ 3721130 h 4613189"/>
              <a:gd name="connsiteX10" fmla="*/ 4015782 w 4442407"/>
              <a:gd name="connsiteY10" fmla="*/ 3456333 h 4613189"/>
              <a:gd name="connsiteX11" fmla="*/ 401545 w 4442407"/>
              <a:gd name="connsiteY11" fmla="*/ 2504698 h 4613189"/>
              <a:gd name="connsiteX12" fmla="*/ 131805 w 4442407"/>
              <a:gd name="connsiteY12" fmla="*/ 2774438 h 4613189"/>
              <a:gd name="connsiteX13" fmla="*/ 401545 w 4442407"/>
              <a:gd name="connsiteY13" fmla="*/ 3044178 h 4613189"/>
              <a:gd name="connsiteX14" fmla="*/ 671285 w 4442407"/>
              <a:gd name="connsiteY14" fmla="*/ 2774504 h 4613189"/>
              <a:gd name="connsiteX15" fmla="*/ 401545 w 4442407"/>
              <a:gd name="connsiteY15" fmla="*/ 2504698 h 4613189"/>
              <a:gd name="connsiteX16" fmla="*/ 4025404 w 4442407"/>
              <a:gd name="connsiteY16" fmla="*/ 1885542 h 4613189"/>
              <a:gd name="connsiteX17" fmla="*/ 3833165 w 4442407"/>
              <a:gd name="connsiteY17" fmla="*/ 2077780 h 4613189"/>
              <a:gd name="connsiteX18" fmla="*/ 4025404 w 4442407"/>
              <a:gd name="connsiteY18" fmla="*/ 2270019 h 4613189"/>
              <a:gd name="connsiteX19" fmla="*/ 4217642 w 4442407"/>
              <a:gd name="connsiteY19" fmla="*/ 2077780 h 4613189"/>
              <a:gd name="connsiteX20" fmla="*/ 4217642 w 4442407"/>
              <a:gd name="connsiteY20" fmla="*/ 2077715 h 4613189"/>
              <a:gd name="connsiteX21" fmla="*/ 4025404 w 4442407"/>
              <a:gd name="connsiteY21" fmla="*/ 1885542 h 4613189"/>
              <a:gd name="connsiteX22" fmla="*/ 2240692 w 4442407"/>
              <a:gd name="connsiteY22" fmla="*/ 1683352 h 4613189"/>
              <a:gd name="connsiteX23" fmla="*/ 1616461 w 4442407"/>
              <a:gd name="connsiteY23" fmla="*/ 2307583 h 4613189"/>
              <a:gd name="connsiteX24" fmla="*/ 2240692 w 4442407"/>
              <a:gd name="connsiteY24" fmla="*/ 2931813 h 4613189"/>
              <a:gd name="connsiteX25" fmla="*/ 2864922 w 4442407"/>
              <a:gd name="connsiteY25" fmla="*/ 2307583 h 4613189"/>
              <a:gd name="connsiteX26" fmla="*/ 2240692 w 4442407"/>
              <a:gd name="connsiteY26" fmla="*/ 1683352 h 4613189"/>
              <a:gd name="connsiteX27" fmla="*/ 757223 w 4442407"/>
              <a:gd name="connsiteY27" fmla="*/ 803090 h 4613189"/>
              <a:gd name="connsiteX28" fmla="*/ 382961 w 4442407"/>
              <a:gd name="connsiteY28" fmla="*/ 1177352 h 4613189"/>
              <a:gd name="connsiteX29" fmla="*/ 757223 w 4442407"/>
              <a:gd name="connsiteY29" fmla="*/ 1551613 h 4613189"/>
              <a:gd name="connsiteX30" fmla="*/ 1021865 w 4442407"/>
              <a:gd name="connsiteY30" fmla="*/ 1441994 h 4613189"/>
              <a:gd name="connsiteX31" fmla="*/ 1059939 w 4442407"/>
              <a:gd name="connsiteY31" fmla="*/ 1395847 h 4613189"/>
              <a:gd name="connsiteX32" fmla="*/ 1060816 w 4442407"/>
              <a:gd name="connsiteY32" fmla="*/ 1393829 h 4613189"/>
              <a:gd name="connsiteX33" fmla="*/ 1064547 w 4442407"/>
              <a:gd name="connsiteY33" fmla="*/ 1390262 h 4613189"/>
              <a:gd name="connsiteX34" fmla="*/ 1067565 w 4442407"/>
              <a:gd name="connsiteY34" fmla="*/ 1386604 h 4613189"/>
              <a:gd name="connsiteX35" fmla="*/ 1131484 w 4442407"/>
              <a:gd name="connsiteY35" fmla="*/ 1177352 h 4613189"/>
              <a:gd name="connsiteX36" fmla="*/ 757223 w 4442407"/>
              <a:gd name="connsiteY36" fmla="*/ 803090 h 4613189"/>
              <a:gd name="connsiteX37" fmla="*/ 2665567 w 4442407"/>
              <a:gd name="connsiteY37" fmla="*/ 131805 h 4613189"/>
              <a:gd name="connsiteX38" fmla="*/ 2395827 w 4442407"/>
              <a:gd name="connsiteY38" fmla="*/ 401545 h 4613189"/>
              <a:gd name="connsiteX39" fmla="*/ 2665567 w 4442407"/>
              <a:gd name="connsiteY39" fmla="*/ 671286 h 4613189"/>
              <a:gd name="connsiteX40" fmla="*/ 2935307 w 4442407"/>
              <a:gd name="connsiteY40" fmla="*/ 401545 h 4613189"/>
              <a:gd name="connsiteX41" fmla="*/ 2665567 w 4442407"/>
              <a:gd name="connsiteY41" fmla="*/ 131805 h 4613189"/>
              <a:gd name="connsiteX42" fmla="*/ 2665567 w 4442407"/>
              <a:gd name="connsiteY42" fmla="*/ 0 h 4613189"/>
              <a:gd name="connsiteX43" fmla="*/ 3067112 w 4442407"/>
              <a:gd name="connsiteY43" fmla="*/ 401545 h 4613189"/>
              <a:gd name="connsiteX44" fmla="*/ 2665567 w 4442407"/>
              <a:gd name="connsiteY44" fmla="*/ 803090 h 4613189"/>
              <a:gd name="connsiteX45" fmla="*/ 2624852 w 4442407"/>
              <a:gd name="connsiteY45" fmla="*/ 798986 h 4613189"/>
              <a:gd name="connsiteX46" fmla="*/ 2422386 w 4442407"/>
              <a:gd name="connsiteY46" fmla="*/ 1576285 h 4613189"/>
              <a:gd name="connsiteX47" fmla="*/ 2500642 w 4442407"/>
              <a:gd name="connsiteY47" fmla="*/ 1597423 h 4613189"/>
              <a:gd name="connsiteX48" fmla="*/ 2981368 w 4442407"/>
              <a:gd name="connsiteY48" fmla="*/ 2155216 h 4613189"/>
              <a:gd name="connsiteX49" fmla="*/ 2982942 w 4442407"/>
              <a:gd name="connsiteY49" fmla="*/ 2170827 h 4613189"/>
              <a:gd name="connsiteX50" fmla="*/ 3702654 w 4442407"/>
              <a:gd name="connsiteY50" fmla="*/ 2064880 h 4613189"/>
              <a:gd name="connsiteX51" fmla="*/ 3707943 w 4442407"/>
              <a:gd name="connsiteY51" fmla="*/ 2012409 h 4613189"/>
              <a:gd name="connsiteX52" fmla="*/ 4025404 w 4442407"/>
              <a:gd name="connsiteY52" fmla="*/ 1753671 h 4613189"/>
              <a:gd name="connsiteX53" fmla="*/ 4349447 w 4442407"/>
              <a:gd name="connsiteY53" fmla="*/ 2077715 h 4613189"/>
              <a:gd name="connsiteX54" fmla="*/ 4025404 w 4442407"/>
              <a:gd name="connsiteY54" fmla="*/ 2401758 h 4613189"/>
              <a:gd name="connsiteX55" fmla="*/ 3726825 w 4442407"/>
              <a:gd name="connsiteY55" fmla="*/ 2203848 h 4613189"/>
              <a:gd name="connsiteX56" fmla="*/ 3724047 w 4442407"/>
              <a:gd name="connsiteY56" fmla="*/ 2194899 h 4613189"/>
              <a:gd name="connsiteX57" fmla="*/ 2996157 w 4442407"/>
              <a:gd name="connsiteY57" fmla="*/ 2301921 h 4613189"/>
              <a:gd name="connsiteX58" fmla="*/ 2996728 w 4442407"/>
              <a:gd name="connsiteY58" fmla="*/ 2307583 h 4613189"/>
              <a:gd name="connsiteX59" fmla="*/ 2867348 w 4442407"/>
              <a:gd name="connsiteY59" fmla="*/ 2730078 h 4613189"/>
              <a:gd name="connsiteX60" fmla="*/ 2820313 w 4442407"/>
              <a:gd name="connsiteY60" fmla="*/ 2787070 h 4613189"/>
              <a:gd name="connsiteX61" fmla="*/ 3715936 w 4442407"/>
              <a:gd name="connsiteY61" fmla="*/ 3450043 h 4613189"/>
              <a:gd name="connsiteX62" fmla="*/ 3741020 w 4442407"/>
              <a:gd name="connsiteY62" fmla="*/ 3424538 h 4613189"/>
              <a:gd name="connsiteX63" fmla="*/ 3970975 w 4442407"/>
              <a:gd name="connsiteY63" fmla="*/ 3327223 h 4613189"/>
              <a:gd name="connsiteX64" fmla="*/ 4440070 w 4442407"/>
              <a:gd name="connsiteY64" fmla="*/ 3707752 h 4613189"/>
              <a:gd name="connsiteX65" fmla="*/ 4059548 w 4442407"/>
              <a:gd name="connsiteY65" fmla="*/ 4176854 h 4613189"/>
              <a:gd name="connsiteX66" fmla="*/ 4015255 w 4442407"/>
              <a:gd name="connsiteY66" fmla="*/ 4179154 h 4613189"/>
              <a:gd name="connsiteX67" fmla="*/ 3590446 w 4442407"/>
              <a:gd name="connsiteY67" fmla="*/ 3796325 h 4613189"/>
              <a:gd name="connsiteX68" fmla="*/ 3606593 w 4442407"/>
              <a:gd name="connsiteY68" fmla="*/ 3627488 h 4613189"/>
              <a:gd name="connsiteX69" fmla="*/ 3636618 w 4442407"/>
              <a:gd name="connsiteY69" fmla="*/ 3555148 h 4613189"/>
              <a:gd name="connsiteX70" fmla="*/ 2726731 w 4442407"/>
              <a:gd name="connsiteY70" fmla="*/ 2881796 h 4613189"/>
              <a:gd name="connsiteX71" fmla="*/ 2663186 w 4442407"/>
              <a:gd name="connsiteY71" fmla="*/ 2934239 h 4613189"/>
              <a:gd name="connsiteX72" fmla="*/ 2240692 w 4442407"/>
              <a:gd name="connsiteY72" fmla="*/ 3063619 h 4613189"/>
              <a:gd name="connsiteX73" fmla="*/ 2088324 w 4442407"/>
              <a:gd name="connsiteY73" fmla="*/ 3048259 h 4613189"/>
              <a:gd name="connsiteX74" fmla="*/ 2052904 w 4442407"/>
              <a:gd name="connsiteY74" fmla="*/ 3037264 h 4613189"/>
              <a:gd name="connsiteX75" fmla="*/ 1658479 w 4442407"/>
              <a:gd name="connsiteY75" fmla="*/ 3964631 h 4613189"/>
              <a:gd name="connsiteX76" fmla="*/ 1694328 w 4442407"/>
              <a:gd name="connsiteY76" fmla="*/ 3984107 h 4613189"/>
              <a:gd name="connsiteX77" fmla="*/ 1845869 w 4442407"/>
              <a:gd name="connsiteY77" fmla="*/ 4269243 h 4613189"/>
              <a:gd name="connsiteX78" fmla="*/ 1501726 w 4442407"/>
              <a:gd name="connsiteY78" fmla="*/ 4613189 h 4613189"/>
              <a:gd name="connsiteX79" fmla="*/ 1157977 w 4442407"/>
              <a:gd name="connsiteY79" fmla="*/ 4269046 h 4613189"/>
              <a:gd name="connsiteX80" fmla="*/ 1502121 w 4442407"/>
              <a:gd name="connsiteY80" fmla="*/ 3925297 h 4613189"/>
              <a:gd name="connsiteX81" fmla="*/ 1530577 w 4442407"/>
              <a:gd name="connsiteY81" fmla="*/ 3928182 h 4613189"/>
              <a:gd name="connsiteX82" fmla="*/ 1927995 w 4442407"/>
              <a:gd name="connsiteY82" fmla="*/ 2994211 h 4613189"/>
              <a:gd name="connsiteX83" fmla="*/ 1817985 w 4442407"/>
              <a:gd name="connsiteY83" fmla="*/ 2934500 h 4613189"/>
              <a:gd name="connsiteX84" fmla="*/ 1537097 w 4442407"/>
              <a:gd name="connsiteY84" fmla="*/ 2584802 h 4613189"/>
              <a:gd name="connsiteX85" fmla="*/ 1519951 w 4442407"/>
              <a:gd name="connsiteY85" fmla="*/ 2531951 h 4613189"/>
              <a:gd name="connsiteX86" fmla="*/ 796907 w 4442407"/>
              <a:gd name="connsiteY86" fmla="*/ 2713035 h 4613189"/>
              <a:gd name="connsiteX87" fmla="*/ 803090 w 4442407"/>
              <a:gd name="connsiteY87" fmla="*/ 2774372 h 4613189"/>
              <a:gd name="connsiteX88" fmla="*/ 803090 w 4442407"/>
              <a:gd name="connsiteY88" fmla="*/ 2774504 h 4613189"/>
              <a:gd name="connsiteX89" fmla="*/ 401545 w 4442407"/>
              <a:gd name="connsiteY89" fmla="*/ 3175917 h 4613189"/>
              <a:gd name="connsiteX90" fmla="*/ 0 w 4442407"/>
              <a:gd name="connsiteY90" fmla="*/ 2774372 h 4613189"/>
              <a:gd name="connsiteX91" fmla="*/ 401545 w 4442407"/>
              <a:gd name="connsiteY91" fmla="*/ 2372827 h 4613189"/>
              <a:gd name="connsiteX92" fmla="*/ 734513 w 4442407"/>
              <a:gd name="connsiteY92" fmla="*/ 2549864 h 4613189"/>
              <a:gd name="connsiteX93" fmla="*/ 755021 w 4442407"/>
              <a:gd name="connsiteY93" fmla="*/ 2587647 h 4613189"/>
              <a:gd name="connsiteX94" fmla="*/ 1490696 w 4442407"/>
              <a:gd name="connsiteY94" fmla="*/ 2403328 h 4613189"/>
              <a:gd name="connsiteX95" fmla="*/ 1484656 w 4442407"/>
              <a:gd name="connsiteY95" fmla="*/ 2307583 h 4613189"/>
              <a:gd name="connsiteX96" fmla="*/ 1613775 w 4442407"/>
              <a:gd name="connsiteY96" fmla="*/ 1884876 h 4613189"/>
              <a:gd name="connsiteX97" fmla="*/ 1619901 w 4442407"/>
              <a:gd name="connsiteY97" fmla="*/ 1877451 h 4613189"/>
              <a:gd name="connsiteX98" fmla="*/ 1126366 w 4442407"/>
              <a:gd name="connsiteY98" fmla="*/ 1521094 h 4613189"/>
              <a:gd name="connsiteX99" fmla="*/ 1114888 w 4442407"/>
              <a:gd name="connsiteY99" fmla="*/ 1534999 h 4613189"/>
              <a:gd name="connsiteX100" fmla="*/ 757223 w 4442407"/>
              <a:gd name="connsiteY100" fmla="*/ 1683353 h 4613189"/>
              <a:gd name="connsiteX101" fmla="*/ 251156 w 4442407"/>
              <a:gd name="connsiteY101" fmla="*/ 1177286 h 4613189"/>
              <a:gd name="connsiteX102" fmla="*/ 757223 w 4442407"/>
              <a:gd name="connsiteY102" fmla="*/ 671219 h 4613189"/>
              <a:gd name="connsiteX103" fmla="*/ 1263290 w 4442407"/>
              <a:gd name="connsiteY103" fmla="*/ 1177286 h 4613189"/>
              <a:gd name="connsiteX104" fmla="*/ 1263290 w 4442407"/>
              <a:gd name="connsiteY104" fmla="*/ 1177352 h 4613189"/>
              <a:gd name="connsiteX105" fmla="*/ 1223361 w 4442407"/>
              <a:gd name="connsiteY105" fmla="*/ 1374224 h 4613189"/>
              <a:gd name="connsiteX106" fmla="*/ 1202149 w 4442407"/>
              <a:gd name="connsiteY106" fmla="*/ 1413262 h 4613189"/>
              <a:gd name="connsiteX107" fmla="*/ 1703947 w 4442407"/>
              <a:gd name="connsiteY107" fmla="*/ 1775587 h 4613189"/>
              <a:gd name="connsiteX108" fmla="*/ 1706094 w 4442407"/>
              <a:gd name="connsiteY108" fmla="*/ 1772985 h 4613189"/>
              <a:gd name="connsiteX109" fmla="*/ 2240692 w 4442407"/>
              <a:gd name="connsiteY109" fmla="*/ 1551547 h 4613189"/>
              <a:gd name="connsiteX110" fmla="*/ 2291428 w 4442407"/>
              <a:gd name="connsiteY110" fmla="*/ 1556024 h 4613189"/>
              <a:gd name="connsiteX111" fmla="*/ 2497493 w 4442407"/>
              <a:gd name="connsiteY111" fmla="*/ 765144 h 4613189"/>
              <a:gd name="connsiteX112" fmla="*/ 2441059 w 4442407"/>
              <a:gd name="connsiteY112" fmla="*/ 734513 h 4613189"/>
              <a:gd name="connsiteX113" fmla="*/ 2264022 w 4442407"/>
              <a:gd name="connsiteY113" fmla="*/ 401545 h 4613189"/>
              <a:gd name="connsiteX114" fmla="*/ 2665567 w 4442407"/>
              <a:gd name="connsiteY114" fmla="*/ 0 h 4613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4442407" h="4613189">
                <a:moveTo>
                  <a:pt x="1501726" y="4057102"/>
                </a:moveTo>
                <a:cubicBezTo>
                  <a:pt x="1384564" y="4057215"/>
                  <a:pt x="1289670" y="4152279"/>
                  <a:pt x="1289782" y="4269441"/>
                </a:cubicBezTo>
                <a:cubicBezTo>
                  <a:pt x="1289895" y="4386603"/>
                  <a:pt x="1384959" y="4481496"/>
                  <a:pt x="1502121" y="4481384"/>
                </a:cubicBezTo>
                <a:cubicBezTo>
                  <a:pt x="1619204" y="4481272"/>
                  <a:pt x="1714064" y="4386326"/>
                  <a:pt x="1714064" y="4269243"/>
                </a:cubicBezTo>
                <a:cubicBezTo>
                  <a:pt x="1713919" y="4152062"/>
                  <a:pt x="1618907" y="4057135"/>
                  <a:pt x="1501726" y="4057102"/>
                </a:cubicBezTo>
                <a:close/>
                <a:moveTo>
                  <a:pt x="4015782" y="3456069"/>
                </a:moveTo>
                <a:cubicBezTo>
                  <a:pt x="4005389" y="3456063"/>
                  <a:pt x="3995010" y="3456616"/>
                  <a:pt x="3984676" y="3457717"/>
                </a:cubicBezTo>
                <a:cubicBezTo>
                  <a:pt x="3822305" y="3474937"/>
                  <a:pt x="3704570" y="3620424"/>
                  <a:pt x="3721592" y="3782815"/>
                </a:cubicBezTo>
                <a:cubicBezTo>
                  <a:pt x="3738628" y="3945199"/>
                  <a:pt x="3884076" y="4063033"/>
                  <a:pt x="4046460" y="4045997"/>
                </a:cubicBezTo>
                <a:cubicBezTo>
                  <a:pt x="4208844" y="4028968"/>
                  <a:pt x="4326678" y="3883514"/>
                  <a:pt x="4309642" y="3721130"/>
                </a:cubicBezTo>
                <a:cubicBezTo>
                  <a:pt x="4293865" y="3570681"/>
                  <a:pt x="4167055" y="3456419"/>
                  <a:pt x="4015782" y="3456333"/>
                </a:cubicBezTo>
                <a:close/>
                <a:moveTo>
                  <a:pt x="401545" y="2504698"/>
                </a:moveTo>
                <a:cubicBezTo>
                  <a:pt x="252572" y="2504698"/>
                  <a:pt x="131805" y="2625465"/>
                  <a:pt x="131805" y="2774438"/>
                </a:cubicBezTo>
                <a:cubicBezTo>
                  <a:pt x="131805" y="2923411"/>
                  <a:pt x="252572" y="3044178"/>
                  <a:pt x="401545" y="3044178"/>
                </a:cubicBezTo>
                <a:cubicBezTo>
                  <a:pt x="550492" y="3044178"/>
                  <a:pt x="671245" y="2923451"/>
                  <a:pt x="671285" y="2774504"/>
                </a:cubicBezTo>
                <a:cubicBezTo>
                  <a:pt x="671067" y="2625610"/>
                  <a:pt x="550439" y="2504955"/>
                  <a:pt x="401545" y="2504698"/>
                </a:cubicBezTo>
                <a:close/>
                <a:moveTo>
                  <a:pt x="4025404" y="1885542"/>
                </a:moveTo>
                <a:cubicBezTo>
                  <a:pt x="3919234" y="1885542"/>
                  <a:pt x="3833165" y="1971611"/>
                  <a:pt x="3833165" y="2077780"/>
                </a:cubicBezTo>
                <a:cubicBezTo>
                  <a:pt x="3833165" y="2183950"/>
                  <a:pt x="3919234" y="2270019"/>
                  <a:pt x="4025404" y="2270019"/>
                </a:cubicBezTo>
                <a:cubicBezTo>
                  <a:pt x="4131573" y="2270019"/>
                  <a:pt x="4217642" y="2183950"/>
                  <a:pt x="4217642" y="2077780"/>
                </a:cubicBezTo>
                <a:cubicBezTo>
                  <a:pt x="4217642" y="2077761"/>
                  <a:pt x="4217642" y="2077734"/>
                  <a:pt x="4217642" y="2077715"/>
                </a:cubicBezTo>
                <a:cubicBezTo>
                  <a:pt x="4217496" y="1971618"/>
                  <a:pt x="4131500" y="1885654"/>
                  <a:pt x="4025404" y="1885542"/>
                </a:cubicBezTo>
                <a:close/>
                <a:moveTo>
                  <a:pt x="2240692" y="1683352"/>
                </a:moveTo>
                <a:cubicBezTo>
                  <a:pt x="1895942" y="1683352"/>
                  <a:pt x="1616461" y="1962833"/>
                  <a:pt x="1616461" y="2307583"/>
                </a:cubicBezTo>
                <a:cubicBezTo>
                  <a:pt x="1616461" y="2652333"/>
                  <a:pt x="1895942" y="2931813"/>
                  <a:pt x="2240692" y="2931813"/>
                </a:cubicBezTo>
                <a:cubicBezTo>
                  <a:pt x="2585442" y="2931813"/>
                  <a:pt x="2864922" y="2652333"/>
                  <a:pt x="2864922" y="2307583"/>
                </a:cubicBezTo>
                <a:cubicBezTo>
                  <a:pt x="2864520" y="1962997"/>
                  <a:pt x="2585277" y="1683755"/>
                  <a:pt x="2240692" y="1683352"/>
                </a:cubicBezTo>
                <a:close/>
                <a:moveTo>
                  <a:pt x="757223" y="803090"/>
                </a:moveTo>
                <a:cubicBezTo>
                  <a:pt x="550526" y="803090"/>
                  <a:pt x="382961" y="970654"/>
                  <a:pt x="382961" y="1177352"/>
                </a:cubicBezTo>
                <a:cubicBezTo>
                  <a:pt x="382961" y="1384049"/>
                  <a:pt x="550526" y="1551613"/>
                  <a:pt x="757223" y="1551613"/>
                </a:cubicBezTo>
                <a:cubicBezTo>
                  <a:pt x="860571" y="1551613"/>
                  <a:pt x="954137" y="1509722"/>
                  <a:pt x="1021865" y="1441994"/>
                </a:cubicBezTo>
                <a:lnTo>
                  <a:pt x="1059939" y="1395847"/>
                </a:lnTo>
                <a:lnTo>
                  <a:pt x="1060816" y="1393829"/>
                </a:lnTo>
                <a:lnTo>
                  <a:pt x="1064547" y="1390262"/>
                </a:lnTo>
                <a:lnTo>
                  <a:pt x="1067565" y="1386604"/>
                </a:lnTo>
                <a:cubicBezTo>
                  <a:pt x="1107920" y="1326872"/>
                  <a:pt x="1131484" y="1254863"/>
                  <a:pt x="1131484" y="1177352"/>
                </a:cubicBezTo>
                <a:cubicBezTo>
                  <a:pt x="1131267" y="970741"/>
                  <a:pt x="963834" y="803308"/>
                  <a:pt x="757223" y="803090"/>
                </a:cubicBezTo>
                <a:close/>
                <a:moveTo>
                  <a:pt x="2665567" y="131805"/>
                </a:moveTo>
                <a:cubicBezTo>
                  <a:pt x="2516594" y="131805"/>
                  <a:pt x="2395827" y="252572"/>
                  <a:pt x="2395827" y="401545"/>
                </a:cubicBezTo>
                <a:cubicBezTo>
                  <a:pt x="2395827" y="550518"/>
                  <a:pt x="2516594" y="671286"/>
                  <a:pt x="2665567" y="671286"/>
                </a:cubicBezTo>
                <a:cubicBezTo>
                  <a:pt x="2814540" y="671286"/>
                  <a:pt x="2935307" y="550518"/>
                  <a:pt x="2935307" y="401545"/>
                </a:cubicBezTo>
                <a:cubicBezTo>
                  <a:pt x="2935050" y="252678"/>
                  <a:pt x="2814435" y="132059"/>
                  <a:pt x="2665567" y="131805"/>
                </a:cubicBezTo>
                <a:close/>
                <a:moveTo>
                  <a:pt x="2665567" y="0"/>
                </a:moveTo>
                <a:cubicBezTo>
                  <a:pt x="2887336" y="0"/>
                  <a:pt x="3067112" y="179778"/>
                  <a:pt x="3067112" y="401545"/>
                </a:cubicBezTo>
                <a:cubicBezTo>
                  <a:pt x="3066855" y="623209"/>
                  <a:pt x="2887231" y="802833"/>
                  <a:pt x="2665567" y="803090"/>
                </a:cubicBezTo>
                <a:lnTo>
                  <a:pt x="2624852" y="798986"/>
                </a:lnTo>
                <a:lnTo>
                  <a:pt x="2422386" y="1576285"/>
                </a:lnTo>
                <a:lnTo>
                  <a:pt x="2500642" y="1597423"/>
                </a:lnTo>
                <a:cubicBezTo>
                  <a:pt x="2743812" y="1686460"/>
                  <a:pt x="2928494" y="1896831"/>
                  <a:pt x="2981368" y="2155216"/>
                </a:cubicBezTo>
                <a:lnTo>
                  <a:pt x="2982942" y="2170827"/>
                </a:lnTo>
                <a:lnTo>
                  <a:pt x="3702654" y="2064880"/>
                </a:lnTo>
                <a:lnTo>
                  <a:pt x="3707943" y="2012409"/>
                </a:lnTo>
                <a:cubicBezTo>
                  <a:pt x="3738159" y="1864747"/>
                  <a:pt x="3868809" y="1753671"/>
                  <a:pt x="4025404" y="1753671"/>
                </a:cubicBezTo>
                <a:cubicBezTo>
                  <a:pt x="4204369" y="1753671"/>
                  <a:pt x="4349447" y="1898749"/>
                  <a:pt x="4349447" y="2077715"/>
                </a:cubicBezTo>
                <a:cubicBezTo>
                  <a:pt x="4349263" y="2256601"/>
                  <a:pt x="4204290" y="2401574"/>
                  <a:pt x="4025404" y="2401758"/>
                </a:cubicBezTo>
                <a:cubicBezTo>
                  <a:pt x="3891179" y="2401758"/>
                  <a:pt x="3776017" y="2320152"/>
                  <a:pt x="3726825" y="2203848"/>
                </a:cubicBezTo>
                <a:lnTo>
                  <a:pt x="3724047" y="2194899"/>
                </a:lnTo>
                <a:lnTo>
                  <a:pt x="2996157" y="2301921"/>
                </a:lnTo>
                <a:lnTo>
                  <a:pt x="2996728" y="2307583"/>
                </a:lnTo>
                <a:cubicBezTo>
                  <a:pt x="2996550" y="2464089"/>
                  <a:pt x="2948877" y="2609466"/>
                  <a:pt x="2867348" y="2730078"/>
                </a:cubicBezTo>
                <a:lnTo>
                  <a:pt x="2820313" y="2787070"/>
                </a:lnTo>
                <a:lnTo>
                  <a:pt x="3715936" y="3450043"/>
                </a:lnTo>
                <a:lnTo>
                  <a:pt x="3741020" y="3424538"/>
                </a:lnTo>
                <a:cubicBezTo>
                  <a:pt x="3804046" y="3371664"/>
                  <a:pt x="3882993" y="3336397"/>
                  <a:pt x="3970975" y="3327223"/>
                </a:cubicBezTo>
                <a:cubicBezTo>
                  <a:pt x="4205589" y="3302766"/>
                  <a:pt x="4415614" y="3473132"/>
                  <a:pt x="4440070" y="3707752"/>
                </a:cubicBezTo>
                <a:cubicBezTo>
                  <a:pt x="4464533" y="3942372"/>
                  <a:pt x="4294162" y="4152390"/>
                  <a:pt x="4059548" y="4176854"/>
                </a:cubicBezTo>
                <a:cubicBezTo>
                  <a:pt x="4044832" y="4178389"/>
                  <a:pt x="4030050" y="4179154"/>
                  <a:pt x="4015255" y="4179154"/>
                </a:cubicBezTo>
                <a:cubicBezTo>
                  <a:pt x="3796735" y="4178574"/>
                  <a:pt x="3613677" y="4013606"/>
                  <a:pt x="3590446" y="3796325"/>
                </a:cubicBezTo>
                <a:cubicBezTo>
                  <a:pt x="3584332" y="3737670"/>
                  <a:pt x="3590394" y="3680553"/>
                  <a:pt x="3606593" y="3627488"/>
                </a:cubicBezTo>
                <a:lnTo>
                  <a:pt x="3636618" y="3555148"/>
                </a:lnTo>
                <a:lnTo>
                  <a:pt x="2726731" y="2881796"/>
                </a:lnTo>
                <a:lnTo>
                  <a:pt x="2663186" y="2934239"/>
                </a:lnTo>
                <a:cubicBezTo>
                  <a:pt x="2542575" y="3015769"/>
                  <a:pt x="2397198" y="3063441"/>
                  <a:pt x="2240692" y="3063619"/>
                </a:cubicBezTo>
                <a:cubicBezTo>
                  <a:pt x="2188499" y="3063619"/>
                  <a:pt x="2137541" y="3058330"/>
                  <a:pt x="2088324" y="3048259"/>
                </a:cubicBezTo>
                <a:lnTo>
                  <a:pt x="2052904" y="3037264"/>
                </a:lnTo>
                <a:lnTo>
                  <a:pt x="1658479" y="3964631"/>
                </a:lnTo>
                <a:lnTo>
                  <a:pt x="1694328" y="3984107"/>
                </a:lnTo>
                <a:cubicBezTo>
                  <a:pt x="1785764" y="4045927"/>
                  <a:pt x="1845869" y="4150569"/>
                  <a:pt x="1845869" y="4269243"/>
                </a:cubicBezTo>
                <a:cubicBezTo>
                  <a:pt x="1845652" y="4459188"/>
                  <a:pt x="1691670" y="4613077"/>
                  <a:pt x="1501726" y="4613189"/>
                </a:cubicBezTo>
                <a:cubicBezTo>
                  <a:pt x="1311768" y="4613077"/>
                  <a:pt x="1157865" y="4459004"/>
                  <a:pt x="1157977" y="4269046"/>
                </a:cubicBezTo>
                <a:cubicBezTo>
                  <a:pt x="1158089" y="4079088"/>
                  <a:pt x="1312163" y="3925185"/>
                  <a:pt x="1502121" y="3925297"/>
                </a:cubicBezTo>
                <a:lnTo>
                  <a:pt x="1530577" y="3928182"/>
                </a:lnTo>
                <a:lnTo>
                  <a:pt x="1927995" y="2994211"/>
                </a:lnTo>
                <a:lnTo>
                  <a:pt x="1817985" y="2934500"/>
                </a:lnTo>
                <a:cubicBezTo>
                  <a:pt x="1692293" y="2849584"/>
                  <a:pt x="1593509" y="2727863"/>
                  <a:pt x="1537097" y="2584802"/>
                </a:cubicBezTo>
                <a:lnTo>
                  <a:pt x="1519951" y="2531951"/>
                </a:lnTo>
                <a:lnTo>
                  <a:pt x="796907" y="2713035"/>
                </a:lnTo>
                <a:lnTo>
                  <a:pt x="803090" y="2774372"/>
                </a:lnTo>
                <a:cubicBezTo>
                  <a:pt x="803090" y="2774418"/>
                  <a:pt x="803090" y="2774458"/>
                  <a:pt x="803090" y="2774504"/>
                </a:cubicBezTo>
                <a:cubicBezTo>
                  <a:pt x="802761" y="2996115"/>
                  <a:pt x="623156" y="3175660"/>
                  <a:pt x="401545" y="3175917"/>
                </a:cubicBezTo>
                <a:cubicBezTo>
                  <a:pt x="179778" y="3175917"/>
                  <a:pt x="0" y="2996141"/>
                  <a:pt x="0" y="2774372"/>
                </a:cubicBezTo>
                <a:cubicBezTo>
                  <a:pt x="0" y="2552603"/>
                  <a:pt x="179778" y="2372827"/>
                  <a:pt x="401545" y="2372827"/>
                </a:cubicBezTo>
                <a:cubicBezTo>
                  <a:pt x="540150" y="2372827"/>
                  <a:pt x="662353" y="2443052"/>
                  <a:pt x="734513" y="2549864"/>
                </a:cubicBezTo>
                <a:lnTo>
                  <a:pt x="755021" y="2587647"/>
                </a:lnTo>
                <a:lnTo>
                  <a:pt x="1490696" y="2403328"/>
                </a:lnTo>
                <a:lnTo>
                  <a:pt x="1484656" y="2307583"/>
                </a:lnTo>
                <a:cubicBezTo>
                  <a:pt x="1484656" y="2151003"/>
                  <a:pt x="1532256" y="2005540"/>
                  <a:pt x="1613775" y="1884876"/>
                </a:cubicBezTo>
                <a:lnTo>
                  <a:pt x="1619901" y="1877451"/>
                </a:lnTo>
                <a:lnTo>
                  <a:pt x="1126366" y="1521094"/>
                </a:lnTo>
                <a:lnTo>
                  <a:pt x="1114888" y="1534999"/>
                </a:lnTo>
                <a:cubicBezTo>
                  <a:pt x="1023331" y="1626545"/>
                  <a:pt x="896897" y="1683208"/>
                  <a:pt x="757223" y="1683353"/>
                </a:cubicBezTo>
                <a:cubicBezTo>
                  <a:pt x="477729" y="1683353"/>
                  <a:pt x="251156" y="1456779"/>
                  <a:pt x="251156" y="1177286"/>
                </a:cubicBezTo>
                <a:cubicBezTo>
                  <a:pt x="251156" y="897792"/>
                  <a:pt x="477729" y="671219"/>
                  <a:pt x="757223" y="671219"/>
                </a:cubicBezTo>
                <a:cubicBezTo>
                  <a:pt x="1036716" y="671219"/>
                  <a:pt x="1263290" y="897792"/>
                  <a:pt x="1263290" y="1177286"/>
                </a:cubicBezTo>
                <a:cubicBezTo>
                  <a:pt x="1263290" y="1177306"/>
                  <a:pt x="1263290" y="1177332"/>
                  <a:pt x="1263290" y="1177352"/>
                </a:cubicBezTo>
                <a:cubicBezTo>
                  <a:pt x="1263207" y="1247189"/>
                  <a:pt x="1248996" y="1313714"/>
                  <a:pt x="1223361" y="1374224"/>
                </a:cubicBezTo>
                <a:lnTo>
                  <a:pt x="1202149" y="1413262"/>
                </a:lnTo>
                <a:lnTo>
                  <a:pt x="1703947" y="1775587"/>
                </a:lnTo>
                <a:lnTo>
                  <a:pt x="1706094" y="1772985"/>
                </a:lnTo>
                <a:cubicBezTo>
                  <a:pt x="1842910" y="1636169"/>
                  <a:pt x="2031919" y="1551547"/>
                  <a:pt x="2240692" y="1551547"/>
                </a:cubicBezTo>
                <a:lnTo>
                  <a:pt x="2291428" y="1556024"/>
                </a:lnTo>
                <a:lnTo>
                  <a:pt x="2497493" y="765144"/>
                </a:lnTo>
                <a:lnTo>
                  <a:pt x="2441059" y="734513"/>
                </a:lnTo>
                <a:cubicBezTo>
                  <a:pt x="2334247" y="662353"/>
                  <a:pt x="2264022" y="540151"/>
                  <a:pt x="2264022" y="401545"/>
                </a:cubicBezTo>
                <a:cubicBezTo>
                  <a:pt x="2264022" y="179778"/>
                  <a:pt x="2443798" y="0"/>
                  <a:pt x="2665567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 w="65903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3D67C799-F029-40B6-9365-0487EB1D2D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76564" y="1903294"/>
            <a:ext cx="2616685" cy="3052800"/>
          </a:xfrm>
          <a:prstGeom prst="rect">
            <a:avLst/>
          </a:prstGeom>
        </p:spPr>
      </p:pic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CCCC2C-B86F-986C-D5B7-38544380AA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8D8106-A98B-01C5-2A58-1BC201361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9" name="Textplatzhalter 17">
            <a:extLst>
              <a:ext uri="{FF2B5EF4-FFF2-40B4-BE49-F238E27FC236}">
                <a16:creationId xmlns:a16="http://schemas.microsoft.com/office/drawing/2014/main" id="{FC25D5AD-F236-A08A-67D8-2BAB3512D93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02075" y="2517775"/>
            <a:ext cx="2270125" cy="1673225"/>
          </a:xfrm>
        </p:spPr>
        <p:txBody>
          <a:bodyPr rIns="180000" anchor="ctr" anchorCtr="0"/>
          <a:lstStyle>
            <a:lvl1pPr marL="0" indent="0" algn="r">
              <a:buNone/>
              <a:defRPr sz="12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21" name="Textplatzhalter 20">
            <a:extLst>
              <a:ext uri="{FF2B5EF4-FFF2-40B4-BE49-F238E27FC236}">
                <a16:creationId xmlns:a16="http://schemas.microsoft.com/office/drawing/2014/main" id="{009B5763-275A-4927-5C9E-7900BD701F0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197600" y="2965126"/>
            <a:ext cx="5265764" cy="769441"/>
          </a:xfrm>
        </p:spPr>
        <p:txBody>
          <a:bodyPr lIns="180000" anchor="ctr" anchorCtr="0">
            <a:noAutofit/>
          </a:bodyPr>
          <a:lstStyle>
            <a:lvl1pPr marL="0" indent="0">
              <a:buNone/>
              <a:defRPr sz="2500">
                <a:solidFill>
                  <a:schemeClr val="bg1"/>
                </a:solidFill>
              </a:defRPr>
            </a:lvl1pPr>
            <a:lvl2pPr marL="288000" indent="0">
              <a:buNone/>
              <a:defRPr sz="2500">
                <a:solidFill>
                  <a:schemeClr val="bg1"/>
                </a:solidFill>
              </a:defRPr>
            </a:lvl2pPr>
            <a:lvl3pPr marL="576000" indent="0">
              <a:buNone/>
              <a:defRPr sz="2500">
                <a:solidFill>
                  <a:schemeClr val="bg1"/>
                </a:solidFill>
              </a:defRPr>
            </a:lvl3pPr>
            <a:lvl4pPr marL="885300" indent="0">
              <a:buNone/>
              <a:defRPr sz="2500">
                <a:solidFill>
                  <a:schemeClr val="bg1"/>
                </a:solidFill>
              </a:defRPr>
            </a:lvl4pPr>
            <a:lvl5pPr marL="1154250" indent="0">
              <a:buNone/>
              <a:defRPr sz="25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Hier steht ein Platzhaltertext in 25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25" name="Textplatzhalter 17">
            <a:extLst>
              <a:ext uri="{FF2B5EF4-FFF2-40B4-BE49-F238E27FC236}">
                <a16:creationId xmlns:a16="http://schemas.microsoft.com/office/drawing/2014/main" id="{AB97C445-0EDA-43C0-CB90-CBAA1AA2367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92665" y="776793"/>
            <a:ext cx="2270125" cy="1673225"/>
          </a:xfrm>
        </p:spPr>
        <p:txBody>
          <a:bodyPr rIns="180000" anchor="ctr" anchorCtr="0"/>
          <a:lstStyle>
            <a:lvl1pPr marL="0" indent="0" algn="r">
              <a:buNone/>
              <a:defRPr sz="12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26" name="Textplatzhalter 20">
            <a:extLst>
              <a:ext uri="{FF2B5EF4-FFF2-40B4-BE49-F238E27FC236}">
                <a16:creationId xmlns:a16="http://schemas.microsoft.com/office/drawing/2014/main" id="{885F095A-3B6C-428D-D135-70B68A699B0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588190" y="1224144"/>
            <a:ext cx="2919810" cy="769441"/>
          </a:xfrm>
        </p:spPr>
        <p:txBody>
          <a:bodyPr lIns="180000" anchor="ctr" anchorCtr="0">
            <a:noAutofit/>
          </a:bodyPr>
          <a:lstStyle>
            <a:lvl1pPr marL="0" indent="0">
              <a:buNone/>
              <a:defRPr sz="2500">
                <a:solidFill>
                  <a:schemeClr val="bg1"/>
                </a:solidFill>
              </a:defRPr>
            </a:lvl1pPr>
            <a:lvl2pPr marL="288000" indent="0">
              <a:buNone/>
              <a:defRPr sz="2500">
                <a:solidFill>
                  <a:schemeClr val="bg1"/>
                </a:solidFill>
              </a:defRPr>
            </a:lvl2pPr>
            <a:lvl3pPr marL="576000" indent="0">
              <a:buNone/>
              <a:defRPr sz="2500">
                <a:solidFill>
                  <a:schemeClr val="bg1"/>
                </a:solidFill>
              </a:defRPr>
            </a:lvl3pPr>
            <a:lvl4pPr marL="885300" indent="0">
              <a:buNone/>
              <a:defRPr sz="2500">
                <a:solidFill>
                  <a:schemeClr val="bg1"/>
                </a:solidFill>
              </a:defRPr>
            </a:lvl4pPr>
            <a:lvl5pPr marL="1154250" indent="0">
              <a:buNone/>
              <a:defRPr sz="25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Hier steht ein Platzhaltertext in 25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27" name="Textplatzhalter 17">
            <a:extLst>
              <a:ext uri="{FF2B5EF4-FFF2-40B4-BE49-F238E27FC236}">
                <a16:creationId xmlns:a16="http://schemas.microsoft.com/office/drawing/2014/main" id="{92B44E86-0AA0-F251-E947-2A2652EAE1C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292665" y="4213070"/>
            <a:ext cx="2270125" cy="1673225"/>
          </a:xfrm>
        </p:spPr>
        <p:txBody>
          <a:bodyPr rIns="180000" anchor="ctr" anchorCtr="0"/>
          <a:lstStyle>
            <a:lvl1pPr marL="0" indent="0" algn="r">
              <a:buNone/>
              <a:defRPr sz="12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28" name="Textplatzhalter 20">
            <a:extLst>
              <a:ext uri="{FF2B5EF4-FFF2-40B4-BE49-F238E27FC236}">
                <a16:creationId xmlns:a16="http://schemas.microsoft.com/office/drawing/2014/main" id="{52BE8683-62E6-154D-5C1C-570D04BAEFE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88190" y="4660421"/>
            <a:ext cx="2919810" cy="769441"/>
          </a:xfrm>
        </p:spPr>
        <p:txBody>
          <a:bodyPr lIns="180000" anchor="ctr" anchorCtr="0">
            <a:noAutofit/>
          </a:bodyPr>
          <a:lstStyle>
            <a:lvl1pPr marL="0" indent="0">
              <a:buNone/>
              <a:defRPr sz="2500">
                <a:solidFill>
                  <a:schemeClr val="bg1"/>
                </a:solidFill>
              </a:defRPr>
            </a:lvl1pPr>
            <a:lvl2pPr marL="288000" indent="0">
              <a:buNone/>
              <a:defRPr sz="2500">
                <a:solidFill>
                  <a:schemeClr val="bg1"/>
                </a:solidFill>
              </a:defRPr>
            </a:lvl2pPr>
            <a:lvl3pPr marL="576000" indent="0">
              <a:buNone/>
              <a:defRPr sz="2500">
                <a:solidFill>
                  <a:schemeClr val="bg1"/>
                </a:solidFill>
              </a:defRPr>
            </a:lvl3pPr>
            <a:lvl4pPr marL="885300" indent="0">
              <a:buNone/>
              <a:defRPr sz="2500">
                <a:solidFill>
                  <a:schemeClr val="bg1"/>
                </a:solidFill>
              </a:defRPr>
            </a:lvl4pPr>
            <a:lvl5pPr marL="1154250" indent="0">
              <a:buNone/>
              <a:defRPr sz="25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 dirty="0"/>
              <a:t>Hier steht ein Platzhaltertext in 25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4" name="Textplatzhalter 20">
            <a:extLst>
              <a:ext uri="{FF2B5EF4-FFF2-40B4-BE49-F238E27FC236}">
                <a16:creationId xmlns:a16="http://schemas.microsoft.com/office/drawing/2014/main" id="{7787351B-97AB-3401-1FA8-920EB00A06A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2167" y="1313549"/>
            <a:ext cx="3307123" cy="540451"/>
          </a:xfrm>
          <a:solidFill>
            <a:schemeClr val="bg1"/>
          </a:solidFill>
        </p:spPr>
        <p:txBody>
          <a:bodyPr wrap="square" lIns="72000" tIns="108000" rIns="72000" bIns="36000">
            <a:spAutoFit/>
          </a:bodyPr>
          <a:lstStyle>
            <a:lvl1pPr marL="0" indent="0">
              <a:lnSpc>
                <a:spcPts val="3000"/>
              </a:lnSpc>
              <a:buNone/>
              <a:defRPr sz="3000" b="1">
                <a:solidFill>
                  <a:schemeClr val="tx2"/>
                </a:solidFill>
                <a:latin typeface="+mj-lt"/>
              </a:defRPr>
            </a:lvl1pPr>
            <a:lvl2pPr marL="288000" indent="0">
              <a:buNone/>
              <a:defRPr sz="3000" b="1">
                <a:latin typeface="+mj-lt"/>
              </a:defRPr>
            </a:lvl2pPr>
            <a:lvl3pPr marL="576000" indent="0">
              <a:buNone/>
              <a:defRPr sz="3000" b="1">
                <a:latin typeface="+mj-lt"/>
              </a:defRPr>
            </a:lvl3pPr>
            <a:lvl4pPr marL="885300" indent="0">
              <a:buNone/>
              <a:defRPr sz="3000" b="1">
                <a:latin typeface="+mj-lt"/>
              </a:defRPr>
            </a:lvl4pPr>
            <a:lvl5pPr marL="1154250" indent="0">
              <a:buNone/>
              <a:defRPr sz="3000" b="1">
                <a:latin typeface="+mj-lt"/>
              </a:defRPr>
            </a:lvl5pPr>
          </a:lstStyle>
          <a:p>
            <a:pPr lvl="0"/>
            <a:r>
              <a:rPr lang="de-DE" dirty="0"/>
              <a:t>Platzhalter Zeile 2</a:t>
            </a:r>
          </a:p>
        </p:txBody>
      </p:sp>
      <p:sp>
        <p:nvSpPr>
          <p:cNvPr id="9" name="Textplatzhalter 20">
            <a:extLst>
              <a:ext uri="{FF2B5EF4-FFF2-40B4-BE49-F238E27FC236}">
                <a16:creationId xmlns:a16="http://schemas.microsoft.com/office/drawing/2014/main" id="{3E90017F-6C18-DEBB-A2E7-3E7E1056BE2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2167" y="684000"/>
            <a:ext cx="3307123" cy="540451"/>
          </a:xfrm>
          <a:solidFill>
            <a:schemeClr val="bg1"/>
          </a:solidFill>
        </p:spPr>
        <p:txBody>
          <a:bodyPr wrap="square" lIns="72000" tIns="108000" rIns="72000" bIns="36000">
            <a:spAutoFit/>
          </a:bodyPr>
          <a:lstStyle>
            <a:lvl1pPr marL="0" indent="0">
              <a:lnSpc>
                <a:spcPts val="3000"/>
              </a:lnSpc>
              <a:buNone/>
              <a:defRPr sz="3000" b="1">
                <a:solidFill>
                  <a:schemeClr val="tx2"/>
                </a:solidFill>
                <a:latin typeface="+mj-lt"/>
              </a:defRPr>
            </a:lvl1pPr>
            <a:lvl2pPr marL="288000" indent="0">
              <a:buNone/>
              <a:defRPr sz="3000" b="1">
                <a:latin typeface="+mj-lt"/>
              </a:defRPr>
            </a:lvl2pPr>
            <a:lvl3pPr marL="576000" indent="0">
              <a:buNone/>
              <a:defRPr sz="3000" b="1">
                <a:latin typeface="+mj-lt"/>
              </a:defRPr>
            </a:lvl3pPr>
            <a:lvl4pPr marL="885300" indent="0">
              <a:buNone/>
              <a:defRPr sz="3000" b="1">
                <a:latin typeface="+mj-lt"/>
              </a:defRPr>
            </a:lvl4pPr>
            <a:lvl5pPr marL="1154250" indent="0">
              <a:buNone/>
              <a:defRPr sz="3000" b="1">
                <a:latin typeface="+mj-lt"/>
              </a:defRPr>
            </a:lvl5pPr>
          </a:lstStyle>
          <a:p>
            <a:pPr lvl="0"/>
            <a:r>
              <a:rPr lang="de-DE" dirty="0"/>
              <a:t>Platzhalter Zeile 1</a:t>
            </a:r>
          </a:p>
        </p:txBody>
      </p:sp>
    </p:spTree>
    <p:extLst>
      <p:ext uri="{BB962C8B-B14F-4D97-AF65-F5344CB8AC3E}">
        <p14:creationId xmlns:p14="http://schemas.microsoft.com/office/powerpoint/2010/main" val="30535212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Grafik-4er-Galer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0884E80D-048E-17FF-2D51-87991D13E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4320000" cy="7560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1E27A46-E370-A10B-0C63-34AED885AEC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4000" y="1656000"/>
            <a:ext cx="4320000" cy="451800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20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 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CAA8AE7-E6D8-2A25-6C55-E68CA6CBC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84000" y="6364800"/>
            <a:ext cx="4985280" cy="143999"/>
          </a:xfrm>
        </p:spPr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F34D387C-EFCF-9BAD-68CF-0BDFF79F3A7D}"/>
              </a:ext>
            </a:extLst>
          </p:cNvPr>
          <p:cNvSpPr/>
          <p:nvPr userDrawn="1"/>
        </p:nvSpPr>
        <p:spPr>
          <a:xfrm>
            <a:off x="6072000" y="0"/>
            <a:ext cx="6120000" cy="6858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platzhalter 24">
            <a:extLst>
              <a:ext uri="{FF2B5EF4-FFF2-40B4-BE49-F238E27FC236}">
                <a16:creationId xmlns:a16="http://schemas.microsoft.com/office/drawing/2014/main" id="{2A561B5A-0407-7AD1-BB1C-B9711B81998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133200" y="3456000"/>
            <a:ext cx="3060000" cy="1713600"/>
          </a:xfrm>
        </p:spPr>
        <p:txBody>
          <a:bodyPr bIns="0" anchor="b" anchorCtr="0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8" name="Textplatzhalter 2">
            <a:extLst>
              <a:ext uri="{FF2B5EF4-FFF2-40B4-BE49-F238E27FC236}">
                <a16:creationId xmlns:a16="http://schemas.microsoft.com/office/drawing/2014/main" id="{F0955FA6-666A-B338-9FBF-089AED4DB33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132000" y="5144400"/>
            <a:ext cx="3060000" cy="17136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81C5C26C-F001-294E-2527-BCBF8B1E4F00}"/>
              </a:ext>
            </a:extLst>
          </p:cNvPr>
          <p:cNvSpPr/>
          <p:nvPr userDrawn="1"/>
        </p:nvSpPr>
        <p:spPr>
          <a:xfrm>
            <a:off x="9132000" y="1"/>
            <a:ext cx="3060000" cy="3456122"/>
          </a:xfrm>
          <a:prstGeom prst="rect">
            <a:avLst/>
          </a:prstGeom>
          <a:solidFill>
            <a:srgbClr val="FAD8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platzhalter 24">
            <a:extLst>
              <a:ext uri="{FF2B5EF4-FFF2-40B4-BE49-F238E27FC236}">
                <a16:creationId xmlns:a16="http://schemas.microsoft.com/office/drawing/2014/main" id="{FFC0653B-D885-25BF-D872-A7C81376F2A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133200" y="0"/>
            <a:ext cx="3060000" cy="1711800"/>
          </a:xfrm>
          <a:noFill/>
        </p:spPr>
        <p:txBody>
          <a:bodyPr bIns="0" anchor="b" anchorCtr="0"/>
          <a:lstStyle>
            <a:lvl1pPr marL="0" indent="0" algn="ctr">
              <a:buNone/>
              <a:defRPr sz="6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8C51111E-5119-E6D3-2E6C-AB1B5CBA5CC1}"/>
              </a:ext>
            </a:extLst>
          </p:cNvPr>
          <p:cNvSpPr/>
          <p:nvPr userDrawn="1"/>
        </p:nvSpPr>
        <p:spPr>
          <a:xfrm>
            <a:off x="6072000" y="3456122"/>
            <a:ext cx="3060000" cy="3430800"/>
          </a:xfrm>
          <a:prstGeom prst="rect">
            <a:avLst/>
          </a:prstGeom>
          <a:solidFill>
            <a:srgbClr val="FAD8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Textplatzhalter 24">
            <a:extLst>
              <a:ext uri="{FF2B5EF4-FFF2-40B4-BE49-F238E27FC236}">
                <a16:creationId xmlns:a16="http://schemas.microsoft.com/office/drawing/2014/main" id="{4804AC23-E01B-E820-08AD-84A7F53106C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073200" y="0"/>
            <a:ext cx="3060000" cy="1713600"/>
          </a:xfrm>
        </p:spPr>
        <p:txBody>
          <a:bodyPr bIns="0" anchor="b" anchorCtr="0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18F4BA39-8208-90BD-2AB4-BF33EA996C0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073200" y="1713600"/>
            <a:ext cx="3060000" cy="17136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21" name="Textplatzhalter 24">
            <a:extLst>
              <a:ext uri="{FF2B5EF4-FFF2-40B4-BE49-F238E27FC236}">
                <a16:creationId xmlns:a16="http://schemas.microsoft.com/office/drawing/2014/main" id="{225BC543-C0E5-5CBF-9BF7-9B38F74CFF88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073200" y="3455999"/>
            <a:ext cx="3060000" cy="1713600"/>
          </a:xfrm>
          <a:noFill/>
        </p:spPr>
        <p:txBody>
          <a:bodyPr bIns="0" anchor="b" anchorCtr="0"/>
          <a:lstStyle>
            <a:lvl1pPr marL="0" indent="0" algn="ctr">
              <a:buNone/>
              <a:defRPr sz="6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23" name="Textplatzhalter 2">
            <a:extLst>
              <a:ext uri="{FF2B5EF4-FFF2-40B4-BE49-F238E27FC236}">
                <a16:creationId xmlns:a16="http://schemas.microsoft.com/office/drawing/2014/main" id="{BE20B43A-53AF-4347-37EB-30FE38A13EA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073200" y="5144400"/>
            <a:ext cx="3060000" cy="1713600"/>
          </a:xfrm>
          <a:noFill/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6F842A4A-B9AB-2E17-BBB2-7F421EB6F39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32000" y="1713600"/>
            <a:ext cx="3060000" cy="1713600"/>
          </a:xfrm>
          <a:noFill/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222420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Grafik-5er-Galer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0884E80D-048E-17FF-2D51-87991D13E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4320000" cy="7560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1E27A46-E370-A10B-0C63-34AED885AEC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4000" y="1656000"/>
            <a:ext cx="4320000" cy="4518000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20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 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CAA8AE7-E6D8-2A25-6C55-E68CA6CBC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84000" y="6364800"/>
            <a:ext cx="4985280" cy="143999"/>
          </a:xfrm>
        </p:spPr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81AD82E-B007-9C9C-C537-F8FB36B64E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" name="Bildplatzhalter 27">
            <a:extLst>
              <a:ext uri="{FF2B5EF4-FFF2-40B4-BE49-F238E27FC236}">
                <a16:creationId xmlns:a16="http://schemas.microsoft.com/office/drawing/2014/main" id="{2261B879-1C85-1798-05D9-348B11EB3F94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8722025" y="5180503"/>
            <a:ext cx="2444400" cy="1677497"/>
          </a:xfrm>
          <a:solidFill>
            <a:schemeClr val="accent6">
              <a:lumMod val="20000"/>
              <a:lumOff val="80000"/>
            </a:schemeClr>
          </a:solidFill>
        </p:spPr>
        <p:txBody>
          <a:bodyPr tIns="180000"/>
          <a:lstStyle>
            <a:lvl1pPr marL="0" indent="0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Bild/Illustration durch Klick auf das Symbol einfügen.</a:t>
            </a:r>
          </a:p>
          <a:p>
            <a:endParaRPr lang="de-DE" dirty="0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F34D387C-EFCF-9BAD-68CF-0BDFF79F3A7D}"/>
              </a:ext>
            </a:extLst>
          </p:cNvPr>
          <p:cNvSpPr/>
          <p:nvPr userDrawn="1"/>
        </p:nvSpPr>
        <p:spPr>
          <a:xfrm>
            <a:off x="6092334" y="195976"/>
            <a:ext cx="2444400" cy="31429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43583DB7-269A-213A-6043-29AD6BA822D5}"/>
              </a:ext>
            </a:extLst>
          </p:cNvPr>
          <p:cNvSpPr/>
          <p:nvPr userDrawn="1"/>
        </p:nvSpPr>
        <p:spPr>
          <a:xfrm>
            <a:off x="6092334" y="3518774"/>
            <a:ext cx="2444400" cy="31429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815285E8-0185-06D4-6C54-2E3BB8E44ED0}"/>
              </a:ext>
            </a:extLst>
          </p:cNvPr>
          <p:cNvSpPr/>
          <p:nvPr userDrawn="1"/>
        </p:nvSpPr>
        <p:spPr>
          <a:xfrm>
            <a:off x="8722025" y="1857540"/>
            <a:ext cx="2444400" cy="31429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188DD826-6342-8F8B-C94E-9D59D0C83B01}"/>
              </a:ext>
            </a:extLst>
          </p:cNvPr>
          <p:cNvSpPr/>
          <p:nvPr userDrawn="1"/>
        </p:nvSpPr>
        <p:spPr>
          <a:xfrm>
            <a:off x="8722025" y="-1"/>
            <a:ext cx="2444400" cy="16774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Textplatzhalter 24">
            <a:extLst>
              <a:ext uri="{FF2B5EF4-FFF2-40B4-BE49-F238E27FC236}">
                <a16:creationId xmlns:a16="http://schemas.microsoft.com/office/drawing/2014/main" id="{35209DBE-C837-B852-6E73-6A260136D0A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092825" y="195263"/>
            <a:ext cx="2443163" cy="1662277"/>
          </a:xfrm>
        </p:spPr>
        <p:txBody>
          <a:bodyPr bIns="0" anchor="b" anchorCtr="0"/>
          <a:lstStyle>
            <a:lvl1pPr marL="0" indent="0" algn="ctr">
              <a:buNone/>
              <a:defRPr sz="6000"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F727BB3D-4779-538E-92A7-C108E5B0A0D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092334" y="1857540"/>
            <a:ext cx="2443163" cy="1481356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27" name="Textplatzhalter 24">
            <a:extLst>
              <a:ext uri="{FF2B5EF4-FFF2-40B4-BE49-F238E27FC236}">
                <a16:creationId xmlns:a16="http://schemas.microsoft.com/office/drawing/2014/main" id="{9097573B-1917-18D2-8304-6B033A8AB0B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720192" y="1856388"/>
            <a:ext cx="2443163" cy="1662277"/>
          </a:xfrm>
        </p:spPr>
        <p:txBody>
          <a:bodyPr bIns="0" anchor="b" anchorCtr="0"/>
          <a:lstStyle>
            <a:lvl1pPr marL="0" indent="0" algn="ctr">
              <a:buNone/>
              <a:defRPr sz="6000"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A656B974-1414-E8CA-4789-CF4D1EC56CD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719701" y="3518665"/>
            <a:ext cx="2443163" cy="1481356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29" name="Textplatzhalter 24">
            <a:extLst>
              <a:ext uri="{FF2B5EF4-FFF2-40B4-BE49-F238E27FC236}">
                <a16:creationId xmlns:a16="http://schemas.microsoft.com/office/drawing/2014/main" id="{D819FD8F-4FC2-8B55-65B7-9D67A180A2C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96000" y="3518226"/>
            <a:ext cx="2443163" cy="1662277"/>
          </a:xfrm>
        </p:spPr>
        <p:txBody>
          <a:bodyPr bIns="0" anchor="b" anchorCtr="0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D63352BE-BEF0-1A24-F930-F1E44D51E04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095509" y="5180503"/>
            <a:ext cx="2443163" cy="1481356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endParaRPr lang="de-DE" dirty="0"/>
          </a:p>
        </p:txBody>
      </p:sp>
      <p:sp>
        <p:nvSpPr>
          <p:cNvPr id="31" name="Textplatzhalter 24">
            <a:extLst>
              <a:ext uri="{FF2B5EF4-FFF2-40B4-BE49-F238E27FC236}">
                <a16:creationId xmlns:a16="http://schemas.microsoft.com/office/drawing/2014/main" id="{5ED1D924-E685-237E-BFB7-94F32A972C0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719701" y="24063"/>
            <a:ext cx="2443163" cy="962526"/>
          </a:xfrm>
        </p:spPr>
        <p:txBody>
          <a:bodyPr tIns="0" bIns="0" anchor="b" anchorCtr="0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32" name="Textplatzhalter 2">
            <a:extLst>
              <a:ext uri="{FF2B5EF4-FFF2-40B4-BE49-F238E27FC236}">
                <a16:creationId xmlns:a16="http://schemas.microsoft.com/office/drawing/2014/main" id="{5487FF96-F5F7-E3E4-0DF9-537F9DD852FE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719701" y="986589"/>
            <a:ext cx="2443163" cy="679589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702255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Grafik-6er-Galer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0884E80D-048E-17FF-2D51-87991D13E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4320000" cy="7560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1E27A46-E370-A10B-0C63-34AED885AEC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4000" y="5109003"/>
            <a:ext cx="4320000" cy="830997"/>
          </a:xfrm>
        </p:spPr>
        <p:txBody>
          <a:bodyPr lIns="0" tIns="0" rIns="0" bIns="0" anchor="t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 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CAA8AE7-E6D8-2A25-6C55-E68CA6CBC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84000" y="6364800"/>
            <a:ext cx="4985280" cy="143999"/>
          </a:xfrm>
        </p:spPr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F34D387C-EFCF-9BAD-68CF-0BDFF79F3A7D}"/>
              </a:ext>
            </a:extLst>
          </p:cNvPr>
          <p:cNvSpPr/>
          <p:nvPr userDrawn="1"/>
        </p:nvSpPr>
        <p:spPr>
          <a:xfrm>
            <a:off x="6072000" y="0"/>
            <a:ext cx="6120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0BE4B00E-C050-0EB2-A762-8BEC79994F91}"/>
              </a:ext>
            </a:extLst>
          </p:cNvPr>
          <p:cNvSpPr/>
          <p:nvPr userDrawn="1"/>
        </p:nvSpPr>
        <p:spPr>
          <a:xfrm>
            <a:off x="6073200" y="2286000"/>
            <a:ext cx="3060000" cy="2286000"/>
          </a:xfrm>
          <a:prstGeom prst="rect">
            <a:avLst/>
          </a:prstGeom>
          <a:solidFill>
            <a:srgbClr val="FAD8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1986269F-EDD0-F200-3DF3-544705BB14E4}"/>
              </a:ext>
            </a:extLst>
          </p:cNvPr>
          <p:cNvSpPr/>
          <p:nvPr userDrawn="1"/>
        </p:nvSpPr>
        <p:spPr>
          <a:xfrm>
            <a:off x="9132000" y="0"/>
            <a:ext cx="3060000" cy="2286000"/>
          </a:xfrm>
          <a:prstGeom prst="rect">
            <a:avLst/>
          </a:prstGeom>
          <a:solidFill>
            <a:srgbClr val="FAD8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E772E091-000A-4D60-C07F-2BE08DFA9AB1}"/>
              </a:ext>
            </a:extLst>
          </p:cNvPr>
          <p:cNvSpPr/>
          <p:nvPr userDrawn="1"/>
        </p:nvSpPr>
        <p:spPr>
          <a:xfrm>
            <a:off x="9132000" y="4572000"/>
            <a:ext cx="3060000" cy="2286000"/>
          </a:xfrm>
          <a:prstGeom prst="rect">
            <a:avLst/>
          </a:prstGeom>
          <a:solidFill>
            <a:srgbClr val="FAD8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Textplatzhalter 24">
            <a:extLst>
              <a:ext uri="{FF2B5EF4-FFF2-40B4-BE49-F238E27FC236}">
                <a16:creationId xmlns:a16="http://schemas.microsoft.com/office/drawing/2014/main" id="{B83C8300-F20D-61A0-4B58-0A126D4DA63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073200" y="765000"/>
            <a:ext cx="3060000" cy="756000"/>
          </a:xfrm>
        </p:spPr>
        <p:txBody>
          <a:bodyPr bIns="0" anchor="ctr" anchorCtr="0">
            <a:sp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24" name="Textplatzhalter 2">
            <a:extLst>
              <a:ext uri="{FF2B5EF4-FFF2-40B4-BE49-F238E27FC236}">
                <a16:creationId xmlns:a16="http://schemas.microsoft.com/office/drawing/2014/main" id="{0A4FF0AA-8EFA-8832-495F-5EF230EA843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073200" y="1530000"/>
            <a:ext cx="3060000" cy="7560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F69505A4-E1F8-683E-5EF4-2264A795695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073200" y="0"/>
            <a:ext cx="3060000" cy="756000"/>
          </a:xfrm>
          <a:ln>
            <a:noFill/>
          </a:ln>
        </p:spPr>
        <p:txBody>
          <a:bodyPr lIns="72000" tIns="0" rIns="72000" bIns="72000" anchor="b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bg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48" name="Textplatzhalter 47">
            <a:extLst>
              <a:ext uri="{FF2B5EF4-FFF2-40B4-BE49-F238E27FC236}">
                <a16:creationId xmlns:a16="http://schemas.microsoft.com/office/drawing/2014/main" id="{B594D335-A711-212B-AD43-AA9F1C1591E8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82167" y="3742165"/>
            <a:ext cx="4329474" cy="1366838"/>
          </a:xfrm>
        </p:spPr>
        <p:txBody>
          <a:bodyPr/>
          <a:lstStyle>
            <a:lvl1pPr marL="0" indent="0">
              <a:buNone/>
              <a:defRPr sz="9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XX.XXX</a:t>
            </a:r>
          </a:p>
        </p:txBody>
      </p:sp>
      <p:sp>
        <p:nvSpPr>
          <p:cNvPr id="4" name="Textplatzhalter 24">
            <a:extLst>
              <a:ext uri="{FF2B5EF4-FFF2-40B4-BE49-F238E27FC236}">
                <a16:creationId xmlns:a16="http://schemas.microsoft.com/office/drawing/2014/main" id="{972C4BBD-AACF-6419-DE85-B96B34BA8F84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9132000" y="756000"/>
            <a:ext cx="3060000" cy="756000"/>
          </a:xfrm>
        </p:spPr>
        <p:txBody>
          <a:bodyPr bIns="0" anchor="ctr" anchorCtr="0">
            <a:spAutoFit/>
          </a:bodyPr>
          <a:lstStyle>
            <a:lvl1pPr marL="0" indent="0" algn="ctr">
              <a:buNone/>
              <a:defRPr sz="6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5" name="Textplatzhalter 2">
            <a:extLst>
              <a:ext uri="{FF2B5EF4-FFF2-40B4-BE49-F238E27FC236}">
                <a16:creationId xmlns:a16="http://schemas.microsoft.com/office/drawing/2014/main" id="{E36C8CC6-C22C-56E6-B9E0-297051A09E52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132000" y="1530000"/>
            <a:ext cx="3060000" cy="7560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8" name="Textplatzhalter 2">
            <a:extLst>
              <a:ext uri="{FF2B5EF4-FFF2-40B4-BE49-F238E27FC236}">
                <a16:creationId xmlns:a16="http://schemas.microsoft.com/office/drawing/2014/main" id="{587D658E-8085-C412-D580-DDC218DFE21E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9132000" y="0"/>
            <a:ext cx="3060000" cy="756000"/>
          </a:xfrm>
          <a:ln>
            <a:noFill/>
          </a:ln>
        </p:spPr>
        <p:txBody>
          <a:bodyPr lIns="72000" tIns="0" rIns="72000" bIns="72000" anchor="b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9" name="Textplatzhalter 24">
            <a:extLst>
              <a:ext uri="{FF2B5EF4-FFF2-40B4-BE49-F238E27FC236}">
                <a16:creationId xmlns:a16="http://schemas.microsoft.com/office/drawing/2014/main" id="{88F8A38F-06EA-8E28-D544-25DCFFB001D0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9132000" y="3042000"/>
            <a:ext cx="3060000" cy="756000"/>
          </a:xfrm>
        </p:spPr>
        <p:txBody>
          <a:bodyPr bIns="0" anchor="ctr" anchorCtr="0">
            <a:sp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11" name="Textplatzhalter 2">
            <a:extLst>
              <a:ext uri="{FF2B5EF4-FFF2-40B4-BE49-F238E27FC236}">
                <a16:creationId xmlns:a16="http://schemas.microsoft.com/office/drawing/2014/main" id="{8ABE2F08-E5FF-2169-D274-4629DCE7CD4B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132000" y="3816000"/>
            <a:ext cx="3060000" cy="7560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3FA16D0F-9484-F8EF-BAFA-648BB1375D9F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9132000" y="2286000"/>
            <a:ext cx="3060000" cy="756000"/>
          </a:xfrm>
          <a:ln>
            <a:noFill/>
          </a:ln>
        </p:spPr>
        <p:txBody>
          <a:bodyPr lIns="72000" tIns="0" rIns="72000" bIns="72000" anchor="b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bg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13" name="Textplatzhalter 24">
            <a:extLst>
              <a:ext uri="{FF2B5EF4-FFF2-40B4-BE49-F238E27FC236}">
                <a16:creationId xmlns:a16="http://schemas.microsoft.com/office/drawing/2014/main" id="{0589CA49-0BF8-2DF5-8776-34A9C23C9C14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6073200" y="3042000"/>
            <a:ext cx="3060000" cy="756000"/>
          </a:xfrm>
        </p:spPr>
        <p:txBody>
          <a:bodyPr bIns="0" anchor="ctr" anchorCtr="0">
            <a:spAutoFit/>
          </a:bodyPr>
          <a:lstStyle>
            <a:lvl1pPr marL="0" indent="0" algn="ctr">
              <a:buNone/>
              <a:defRPr sz="6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18" name="Textplatzhalter 2">
            <a:extLst>
              <a:ext uri="{FF2B5EF4-FFF2-40B4-BE49-F238E27FC236}">
                <a16:creationId xmlns:a16="http://schemas.microsoft.com/office/drawing/2014/main" id="{5662B62E-D065-883D-EE45-09FB9640459A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6073200" y="3816000"/>
            <a:ext cx="3060000" cy="7560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20" name="Textplatzhalter 2">
            <a:extLst>
              <a:ext uri="{FF2B5EF4-FFF2-40B4-BE49-F238E27FC236}">
                <a16:creationId xmlns:a16="http://schemas.microsoft.com/office/drawing/2014/main" id="{2B62ECDB-D329-636E-4155-65EE3C5ECD42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6073200" y="2286000"/>
            <a:ext cx="3060000" cy="756000"/>
          </a:xfrm>
          <a:ln>
            <a:noFill/>
          </a:ln>
        </p:spPr>
        <p:txBody>
          <a:bodyPr lIns="72000" tIns="0" rIns="72000" bIns="72000" anchor="b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23" name="Textplatzhalter 24">
            <a:extLst>
              <a:ext uri="{FF2B5EF4-FFF2-40B4-BE49-F238E27FC236}">
                <a16:creationId xmlns:a16="http://schemas.microsoft.com/office/drawing/2014/main" id="{BE14412B-DBC4-21A1-5117-37084A6783DC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6073200" y="5328000"/>
            <a:ext cx="3060000" cy="756000"/>
          </a:xfrm>
        </p:spPr>
        <p:txBody>
          <a:bodyPr bIns="0" anchor="ctr" anchorCtr="0">
            <a:sp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41" name="Textplatzhalter 2">
            <a:extLst>
              <a:ext uri="{FF2B5EF4-FFF2-40B4-BE49-F238E27FC236}">
                <a16:creationId xmlns:a16="http://schemas.microsoft.com/office/drawing/2014/main" id="{D80EF7EF-ECA3-8B34-7539-930212AC2E6B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6073200" y="6084000"/>
            <a:ext cx="3060000" cy="7560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42" name="Textplatzhalter 2">
            <a:extLst>
              <a:ext uri="{FF2B5EF4-FFF2-40B4-BE49-F238E27FC236}">
                <a16:creationId xmlns:a16="http://schemas.microsoft.com/office/drawing/2014/main" id="{6FB4E966-0166-F2B1-804D-768CC4D0FF9C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6073200" y="4572000"/>
            <a:ext cx="3060000" cy="756000"/>
          </a:xfrm>
          <a:ln>
            <a:noFill/>
          </a:ln>
        </p:spPr>
        <p:txBody>
          <a:bodyPr lIns="72000" tIns="0" rIns="72000" bIns="72000" anchor="b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bg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46" name="Textplatzhalter 24">
            <a:extLst>
              <a:ext uri="{FF2B5EF4-FFF2-40B4-BE49-F238E27FC236}">
                <a16:creationId xmlns:a16="http://schemas.microsoft.com/office/drawing/2014/main" id="{892FA0E7-A176-B7D5-79E9-67658AFCBA47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9132000" y="5328000"/>
            <a:ext cx="3060000" cy="756000"/>
          </a:xfrm>
        </p:spPr>
        <p:txBody>
          <a:bodyPr bIns="0" anchor="ctr" anchorCtr="0">
            <a:spAutoFit/>
          </a:bodyPr>
          <a:lstStyle>
            <a:lvl1pPr marL="0" indent="0" algn="ctr">
              <a:buNone/>
              <a:defRPr sz="6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47" name="Textplatzhalter 2">
            <a:extLst>
              <a:ext uri="{FF2B5EF4-FFF2-40B4-BE49-F238E27FC236}">
                <a16:creationId xmlns:a16="http://schemas.microsoft.com/office/drawing/2014/main" id="{C89E5B81-BD7D-DABB-A968-ABB4F4F8019D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9132000" y="6084000"/>
            <a:ext cx="3060000" cy="7560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49" name="Textplatzhalter 2">
            <a:extLst>
              <a:ext uri="{FF2B5EF4-FFF2-40B4-BE49-F238E27FC236}">
                <a16:creationId xmlns:a16="http://schemas.microsoft.com/office/drawing/2014/main" id="{563ED9E9-05D4-2E1A-5644-E8EA6DE11E8D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9132000" y="4572000"/>
            <a:ext cx="3060000" cy="756000"/>
          </a:xfrm>
          <a:ln>
            <a:noFill/>
          </a:ln>
        </p:spPr>
        <p:txBody>
          <a:bodyPr lIns="72000" tIns="0" rIns="72000" bIns="72000" anchor="b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</p:spTree>
    <p:extLst>
      <p:ext uri="{BB962C8B-B14F-4D97-AF65-F5344CB8AC3E}">
        <p14:creationId xmlns:p14="http://schemas.microsoft.com/office/powerpoint/2010/main" val="16546146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Grafik-6er-Galerie_zweizeil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0884E80D-048E-17FF-2D51-87991D13E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4320000" cy="756000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1E27A46-E370-A10B-0C63-34AED885AEC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4000" y="5109003"/>
            <a:ext cx="4320000" cy="830997"/>
          </a:xfrm>
        </p:spPr>
        <p:txBody>
          <a:bodyPr lIns="0" tIns="0" rIns="0" bIns="0" anchor="t" anchorCtr="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 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CAA8AE7-E6D8-2A25-6C55-E68CA6CBC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84000" y="6364800"/>
            <a:ext cx="4985280" cy="143999"/>
          </a:xfrm>
        </p:spPr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F34D387C-EFCF-9BAD-68CF-0BDFF79F3A7D}"/>
              </a:ext>
            </a:extLst>
          </p:cNvPr>
          <p:cNvSpPr/>
          <p:nvPr userDrawn="1"/>
        </p:nvSpPr>
        <p:spPr>
          <a:xfrm>
            <a:off x="6072000" y="0"/>
            <a:ext cx="6120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0BE4B00E-C050-0EB2-A762-8BEC79994F91}"/>
              </a:ext>
            </a:extLst>
          </p:cNvPr>
          <p:cNvSpPr/>
          <p:nvPr userDrawn="1"/>
        </p:nvSpPr>
        <p:spPr>
          <a:xfrm>
            <a:off x="6073200" y="2286000"/>
            <a:ext cx="3060000" cy="2286000"/>
          </a:xfrm>
          <a:prstGeom prst="rect">
            <a:avLst/>
          </a:prstGeom>
          <a:solidFill>
            <a:srgbClr val="FAD8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1986269F-EDD0-F200-3DF3-544705BB14E4}"/>
              </a:ext>
            </a:extLst>
          </p:cNvPr>
          <p:cNvSpPr/>
          <p:nvPr userDrawn="1"/>
        </p:nvSpPr>
        <p:spPr>
          <a:xfrm>
            <a:off x="9132000" y="0"/>
            <a:ext cx="3060000" cy="2286000"/>
          </a:xfrm>
          <a:prstGeom prst="rect">
            <a:avLst/>
          </a:prstGeom>
          <a:solidFill>
            <a:srgbClr val="FAD8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E772E091-000A-4D60-C07F-2BE08DFA9AB1}"/>
              </a:ext>
            </a:extLst>
          </p:cNvPr>
          <p:cNvSpPr/>
          <p:nvPr userDrawn="1"/>
        </p:nvSpPr>
        <p:spPr>
          <a:xfrm>
            <a:off x="9132000" y="4572000"/>
            <a:ext cx="3060000" cy="2286000"/>
          </a:xfrm>
          <a:prstGeom prst="rect">
            <a:avLst/>
          </a:prstGeom>
          <a:solidFill>
            <a:srgbClr val="FAD8C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Textplatzhalter 24">
            <a:extLst>
              <a:ext uri="{FF2B5EF4-FFF2-40B4-BE49-F238E27FC236}">
                <a16:creationId xmlns:a16="http://schemas.microsoft.com/office/drawing/2014/main" id="{B83C8300-F20D-61A0-4B58-0A126D4DA63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073200" y="0"/>
            <a:ext cx="3060000" cy="1206000"/>
          </a:xfrm>
        </p:spPr>
        <p:txBody>
          <a:bodyPr bIns="0" anchor="b" anchorCtr="0">
            <a:no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24" name="Textplatzhalter 2">
            <a:extLst>
              <a:ext uri="{FF2B5EF4-FFF2-40B4-BE49-F238E27FC236}">
                <a16:creationId xmlns:a16="http://schemas.microsoft.com/office/drawing/2014/main" id="{0A4FF0AA-8EFA-8832-495F-5EF230EA843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073200" y="1206000"/>
            <a:ext cx="3060000" cy="10800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bg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48" name="Textplatzhalter 47">
            <a:extLst>
              <a:ext uri="{FF2B5EF4-FFF2-40B4-BE49-F238E27FC236}">
                <a16:creationId xmlns:a16="http://schemas.microsoft.com/office/drawing/2014/main" id="{B594D335-A711-212B-AD43-AA9F1C1591E8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82167" y="3742165"/>
            <a:ext cx="4329474" cy="1366838"/>
          </a:xfrm>
        </p:spPr>
        <p:txBody>
          <a:bodyPr/>
          <a:lstStyle>
            <a:lvl1pPr marL="0" indent="0">
              <a:buNone/>
              <a:defRPr sz="9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XX.XXX</a:t>
            </a:r>
          </a:p>
        </p:txBody>
      </p:sp>
      <p:sp>
        <p:nvSpPr>
          <p:cNvPr id="14" name="Textplatzhalter 24">
            <a:extLst>
              <a:ext uri="{FF2B5EF4-FFF2-40B4-BE49-F238E27FC236}">
                <a16:creationId xmlns:a16="http://schemas.microsoft.com/office/drawing/2014/main" id="{BDE32728-DA26-C8D4-B0AF-1C245DF0D487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9132000" y="0"/>
            <a:ext cx="3060000" cy="1206000"/>
          </a:xfrm>
        </p:spPr>
        <p:txBody>
          <a:bodyPr bIns="0" anchor="b" anchorCtr="0">
            <a:noAutofit/>
          </a:bodyPr>
          <a:lstStyle>
            <a:lvl1pPr marL="0" indent="0" algn="ctr">
              <a:buNone/>
              <a:defRPr sz="6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86BF3A0F-A4D1-A5BC-7439-D79A566359C7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132000" y="1206000"/>
            <a:ext cx="3060000" cy="10800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30" name="Textplatzhalter 24">
            <a:extLst>
              <a:ext uri="{FF2B5EF4-FFF2-40B4-BE49-F238E27FC236}">
                <a16:creationId xmlns:a16="http://schemas.microsoft.com/office/drawing/2014/main" id="{D4EC74F4-8EC3-379B-0BC4-F8C70CBDA9DB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073200" y="2286000"/>
            <a:ext cx="3060000" cy="1206000"/>
          </a:xfrm>
        </p:spPr>
        <p:txBody>
          <a:bodyPr bIns="0" anchor="b" anchorCtr="0">
            <a:noAutofit/>
          </a:bodyPr>
          <a:lstStyle>
            <a:lvl1pPr marL="0" indent="0" algn="ctr">
              <a:buNone/>
              <a:defRPr sz="6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3B1286A9-2D82-52CA-6780-8897D5196C0C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6073200" y="3492000"/>
            <a:ext cx="3060000" cy="10800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32" name="Textplatzhalter 24">
            <a:extLst>
              <a:ext uri="{FF2B5EF4-FFF2-40B4-BE49-F238E27FC236}">
                <a16:creationId xmlns:a16="http://schemas.microsoft.com/office/drawing/2014/main" id="{E3C36E0E-0524-0DCD-9802-797B10D528BB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9132000" y="2286000"/>
            <a:ext cx="3060000" cy="1206000"/>
          </a:xfrm>
        </p:spPr>
        <p:txBody>
          <a:bodyPr bIns="0" anchor="b" anchorCtr="0">
            <a:no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33" name="Textplatzhalter 2">
            <a:extLst>
              <a:ext uri="{FF2B5EF4-FFF2-40B4-BE49-F238E27FC236}">
                <a16:creationId xmlns:a16="http://schemas.microsoft.com/office/drawing/2014/main" id="{F6768E97-C6B6-3B58-F22F-C8E48EF8EB84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9132000" y="3492000"/>
            <a:ext cx="3060000" cy="10800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bg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34" name="Textplatzhalter 24">
            <a:extLst>
              <a:ext uri="{FF2B5EF4-FFF2-40B4-BE49-F238E27FC236}">
                <a16:creationId xmlns:a16="http://schemas.microsoft.com/office/drawing/2014/main" id="{5DE0EDFF-1A5C-A045-0090-6CAC24526D30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9132000" y="4572000"/>
            <a:ext cx="3060000" cy="1206000"/>
          </a:xfrm>
        </p:spPr>
        <p:txBody>
          <a:bodyPr bIns="0" anchor="b" anchorCtr="0">
            <a:noAutofit/>
          </a:bodyPr>
          <a:lstStyle>
            <a:lvl1pPr marL="0" indent="0" algn="ctr">
              <a:buNone/>
              <a:defRPr sz="6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35" name="Textplatzhalter 2">
            <a:extLst>
              <a:ext uri="{FF2B5EF4-FFF2-40B4-BE49-F238E27FC236}">
                <a16:creationId xmlns:a16="http://schemas.microsoft.com/office/drawing/2014/main" id="{52D52300-8D2A-7B52-24D3-775361019128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9132000" y="5778000"/>
            <a:ext cx="3060000" cy="10800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36" name="Textplatzhalter 24">
            <a:extLst>
              <a:ext uri="{FF2B5EF4-FFF2-40B4-BE49-F238E27FC236}">
                <a16:creationId xmlns:a16="http://schemas.microsoft.com/office/drawing/2014/main" id="{F69E9D9A-7CC6-C130-5CBA-A8AE3BC8F169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6073200" y="4572000"/>
            <a:ext cx="3060000" cy="1206000"/>
          </a:xfrm>
        </p:spPr>
        <p:txBody>
          <a:bodyPr bIns="0" anchor="b" anchorCtr="0">
            <a:no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37" name="Textplatzhalter 2">
            <a:extLst>
              <a:ext uri="{FF2B5EF4-FFF2-40B4-BE49-F238E27FC236}">
                <a16:creationId xmlns:a16="http://schemas.microsoft.com/office/drawing/2014/main" id="{2488EB5F-E91D-1101-07EF-BF521FDE3354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6073200" y="5778000"/>
            <a:ext cx="3060000" cy="10800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bg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</p:spTree>
    <p:extLst>
      <p:ext uri="{BB962C8B-B14F-4D97-AF65-F5344CB8AC3E}">
        <p14:creationId xmlns:p14="http://schemas.microsoft.com/office/powerpoint/2010/main" val="1235598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-Bild-9er-Galer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20">
            <a:extLst>
              <a:ext uri="{FF2B5EF4-FFF2-40B4-BE49-F238E27FC236}">
                <a16:creationId xmlns:a16="http://schemas.microsoft.com/office/drawing/2014/main" id="{E9BC43B5-1C75-CFD8-7E9D-A0F2DF684F1A}"/>
              </a:ext>
            </a:extLst>
          </p:cNvPr>
          <p:cNvSpPr/>
          <p:nvPr userDrawn="1"/>
        </p:nvSpPr>
        <p:spPr>
          <a:xfrm>
            <a:off x="4495450" y="4559400"/>
            <a:ext cx="2444750" cy="229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FDB5A8F0-9BBB-41B3-3F47-8F495AF2D0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3239999" cy="750525"/>
          </a:xfrm>
        </p:spPr>
        <p:txBody>
          <a:bodyPr/>
          <a:lstStyle>
            <a:lvl1pPr>
              <a:defRPr sz="30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2" name="Textplatzhalter 2">
            <a:extLst>
              <a:ext uri="{FF2B5EF4-FFF2-40B4-BE49-F238E27FC236}">
                <a16:creationId xmlns:a16="http://schemas.microsoft.com/office/drawing/2014/main" id="{91E27A46-E370-A10B-0C63-34AED885AEC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4000" y="1656000"/>
            <a:ext cx="3240704" cy="4518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20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768D51-82BF-C67C-C30A-CE2BB8264E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84000" y="6364800"/>
            <a:ext cx="3239999" cy="143999"/>
          </a:xfrm>
        </p:spPr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16" name="Bildplatzhalter 27">
            <a:extLst>
              <a:ext uri="{FF2B5EF4-FFF2-40B4-BE49-F238E27FC236}">
                <a16:creationId xmlns:a16="http://schemas.microsoft.com/office/drawing/2014/main" id="{5CEBD333-1FEF-BDF0-666A-7F1F986FAC5E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7121400" y="5180503"/>
            <a:ext cx="2444400" cy="1677497"/>
          </a:xfrm>
          <a:solidFill>
            <a:schemeClr val="bg2"/>
          </a:solidFill>
        </p:spPr>
        <p:txBody>
          <a:bodyPr/>
          <a:lstStyle/>
          <a:p>
            <a:endParaRPr lang="de-DE"/>
          </a:p>
        </p:txBody>
      </p:sp>
      <p:sp>
        <p:nvSpPr>
          <p:cNvPr id="20" name="Bildplatzhalter 17">
            <a:extLst>
              <a:ext uri="{FF2B5EF4-FFF2-40B4-BE49-F238E27FC236}">
                <a16:creationId xmlns:a16="http://schemas.microsoft.com/office/drawing/2014/main" id="{07A98248-588A-C452-084A-CDA6892FFF64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4495800" y="2478088"/>
            <a:ext cx="2444750" cy="1901825"/>
          </a:xfrm>
          <a:solidFill>
            <a:schemeClr val="bg2"/>
          </a:solidFill>
        </p:spPr>
        <p:txBody>
          <a:bodyPr tIns="180000"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Bild/Illustration durch Klick auf das Symbol einfügen.</a:t>
            </a:r>
          </a:p>
          <a:p>
            <a:endParaRPr lang="de-DE" dirty="0"/>
          </a:p>
        </p:txBody>
      </p:sp>
      <p:sp>
        <p:nvSpPr>
          <p:cNvPr id="22" name="Textplatzhalter 24">
            <a:extLst>
              <a:ext uri="{FF2B5EF4-FFF2-40B4-BE49-F238E27FC236}">
                <a16:creationId xmlns:a16="http://schemas.microsoft.com/office/drawing/2014/main" id="{7DDF2786-45D4-DEE9-3A97-9E506A2D982A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4495450" y="4572000"/>
            <a:ext cx="2444400" cy="1206000"/>
          </a:xfrm>
        </p:spPr>
        <p:txBody>
          <a:bodyPr bIns="0" anchor="b" anchorCtr="0">
            <a:no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23" name="Textplatzhalter 2">
            <a:extLst>
              <a:ext uri="{FF2B5EF4-FFF2-40B4-BE49-F238E27FC236}">
                <a16:creationId xmlns:a16="http://schemas.microsoft.com/office/drawing/2014/main" id="{1C31B7DA-9E8D-E965-433F-2A9FE89E0A30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4495450" y="5778000"/>
            <a:ext cx="2444400" cy="10800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bg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1507AE0A-476B-8074-837C-E81E2E2A71BA}"/>
              </a:ext>
            </a:extLst>
          </p:cNvPr>
          <p:cNvSpPr/>
          <p:nvPr userDrawn="1"/>
        </p:nvSpPr>
        <p:spPr>
          <a:xfrm>
            <a:off x="4495450" y="0"/>
            <a:ext cx="2444750" cy="2298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Textplatzhalter 24">
            <a:extLst>
              <a:ext uri="{FF2B5EF4-FFF2-40B4-BE49-F238E27FC236}">
                <a16:creationId xmlns:a16="http://schemas.microsoft.com/office/drawing/2014/main" id="{EC2F49FA-7B91-FD48-2953-D69E08D799B9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4495450" y="0"/>
            <a:ext cx="2444400" cy="1206000"/>
          </a:xfrm>
        </p:spPr>
        <p:txBody>
          <a:bodyPr bIns="0" anchor="b" anchorCtr="0">
            <a:noAutofit/>
          </a:bodyPr>
          <a:lstStyle>
            <a:lvl1pPr marL="0" indent="0" algn="ctr">
              <a:buNone/>
              <a:defRPr sz="6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DADB9751-2339-0611-3118-B82C392EEEFB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4495450" y="1206000"/>
            <a:ext cx="2444400" cy="10800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2D5933D2-EA55-E35B-C2DE-CD93AF722422}"/>
              </a:ext>
            </a:extLst>
          </p:cNvPr>
          <p:cNvSpPr/>
          <p:nvPr userDrawn="1"/>
        </p:nvSpPr>
        <p:spPr>
          <a:xfrm>
            <a:off x="7121050" y="-1"/>
            <a:ext cx="2444750" cy="167749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Textplatzhalter 24">
            <a:extLst>
              <a:ext uri="{FF2B5EF4-FFF2-40B4-BE49-F238E27FC236}">
                <a16:creationId xmlns:a16="http://schemas.microsoft.com/office/drawing/2014/main" id="{18A754A7-EF19-ED30-D6AD-2213545728AF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7121050" y="0"/>
            <a:ext cx="2444400" cy="1206000"/>
          </a:xfrm>
        </p:spPr>
        <p:txBody>
          <a:bodyPr bIns="0" anchor="b" anchorCtr="0">
            <a:noAutofit/>
          </a:bodyPr>
          <a:lstStyle>
            <a:lvl1pPr marL="0" indent="0" algn="ctr">
              <a:buNone/>
              <a:defRPr sz="6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C588FD87-1DD7-37A2-66D4-DA56C6EBC012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7121050" y="1206000"/>
            <a:ext cx="2444400" cy="471496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41" name="Rechteck 40">
            <a:extLst>
              <a:ext uri="{FF2B5EF4-FFF2-40B4-BE49-F238E27FC236}">
                <a16:creationId xmlns:a16="http://schemas.microsoft.com/office/drawing/2014/main" id="{CCCF66ED-7CC4-7CBC-3003-7A7E16730260}"/>
              </a:ext>
            </a:extLst>
          </p:cNvPr>
          <p:cNvSpPr/>
          <p:nvPr userDrawn="1"/>
        </p:nvSpPr>
        <p:spPr>
          <a:xfrm>
            <a:off x="7118862" y="1857375"/>
            <a:ext cx="2444750" cy="3143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4" name="Textplatzhalter 24">
            <a:extLst>
              <a:ext uri="{FF2B5EF4-FFF2-40B4-BE49-F238E27FC236}">
                <a16:creationId xmlns:a16="http://schemas.microsoft.com/office/drawing/2014/main" id="{FF1B3D03-5CBF-5D66-573D-AD59E6612E27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7119212" y="1857374"/>
            <a:ext cx="2444400" cy="1702800"/>
          </a:xfrm>
        </p:spPr>
        <p:txBody>
          <a:bodyPr bIns="0" anchor="b" anchorCtr="0">
            <a:no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35" name="Textplatzhalter 2">
            <a:extLst>
              <a:ext uri="{FF2B5EF4-FFF2-40B4-BE49-F238E27FC236}">
                <a16:creationId xmlns:a16="http://schemas.microsoft.com/office/drawing/2014/main" id="{97DC1F75-B654-37DF-578C-A0D5F7CBC4D8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7119212" y="3560173"/>
            <a:ext cx="2444400" cy="1440451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bg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42" name="Bildplatzhalter 27">
            <a:extLst>
              <a:ext uri="{FF2B5EF4-FFF2-40B4-BE49-F238E27FC236}">
                <a16:creationId xmlns:a16="http://schemas.microsoft.com/office/drawing/2014/main" id="{88834260-C1D7-80F9-4BCD-16A30CCA6EF0}"/>
              </a:ext>
            </a:extLst>
          </p:cNvPr>
          <p:cNvSpPr>
            <a:spLocks noGrp="1"/>
          </p:cNvSpPr>
          <p:nvPr>
            <p:ph type="pic" sz="quarter" idx="67"/>
          </p:nvPr>
        </p:nvSpPr>
        <p:spPr>
          <a:xfrm>
            <a:off x="9747600" y="0"/>
            <a:ext cx="2444400" cy="2298600"/>
          </a:xfrm>
          <a:solidFill>
            <a:schemeClr val="bg2"/>
          </a:solidFill>
        </p:spPr>
        <p:txBody>
          <a:bodyPr/>
          <a:lstStyle/>
          <a:p>
            <a:endParaRPr lang="de-DE"/>
          </a:p>
        </p:txBody>
      </p:sp>
      <p:sp>
        <p:nvSpPr>
          <p:cNvPr id="43" name="Rechteck 42">
            <a:extLst>
              <a:ext uri="{FF2B5EF4-FFF2-40B4-BE49-F238E27FC236}">
                <a16:creationId xmlns:a16="http://schemas.microsoft.com/office/drawing/2014/main" id="{93E63DE2-E434-CF42-208D-5A4996C19B46}"/>
              </a:ext>
            </a:extLst>
          </p:cNvPr>
          <p:cNvSpPr/>
          <p:nvPr userDrawn="1"/>
        </p:nvSpPr>
        <p:spPr>
          <a:xfrm>
            <a:off x="9747250" y="4559400"/>
            <a:ext cx="2444750" cy="229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4" name="Textplatzhalter 24">
            <a:extLst>
              <a:ext uri="{FF2B5EF4-FFF2-40B4-BE49-F238E27FC236}">
                <a16:creationId xmlns:a16="http://schemas.microsoft.com/office/drawing/2014/main" id="{DF1576CC-2FBD-5DF5-6263-C95F9CBE2ACD}"/>
              </a:ext>
            </a:extLst>
          </p:cNvPr>
          <p:cNvSpPr>
            <a:spLocks noGrp="1"/>
          </p:cNvSpPr>
          <p:nvPr>
            <p:ph type="body" sz="quarter" idx="68" hasCustomPrompt="1"/>
          </p:nvPr>
        </p:nvSpPr>
        <p:spPr>
          <a:xfrm>
            <a:off x="9747600" y="4572000"/>
            <a:ext cx="2444400" cy="1206000"/>
          </a:xfrm>
        </p:spPr>
        <p:txBody>
          <a:bodyPr bIns="0" anchor="b" anchorCtr="0">
            <a:noAutofit/>
          </a:bodyPr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45" name="Textplatzhalter 2">
            <a:extLst>
              <a:ext uri="{FF2B5EF4-FFF2-40B4-BE49-F238E27FC236}">
                <a16:creationId xmlns:a16="http://schemas.microsoft.com/office/drawing/2014/main" id="{53FA2DB8-602F-37C1-6644-48A593C7D957}"/>
              </a:ext>
            </a:extLst>
          </p:cNvPr>
          <p:cNvSpPr>
            <a:spLocks noGrp="1"/>
          </p:cNvSpPr>
          <p:nvPr>
            <p:ph type="body" sz="quarter" idx="69" hasCustomPrompt="1"/>
          </p:nvPr>
        </p:nvSpPr>
        <p:spPr>
          <a:xfrm>
            <a:off x="9747600" y="5778000"/>
            <a:ext cx="2444400" cy="1080000"/>
          </a:xfrm>
          <a:ln>
            <a:noFill/>
          </a:ln>
        </p:spPr>
        <p:txBody>
          <a:bodyPr lIns="72000" tIns="0" rIns="72000" bIns="7200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bg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  <p:sp>
        <p:nvSpPr>
          <p:cNvPr id="46" name="Rechteck 45">
            <a:extLst>
              <a:ext uri="{FF2B5EF4-FFF2-40B4-BE49-F238E27FC236}">
                <a16:creationId xmlns:a16="http://schemas.microsoft.com/office/drawing/2014/main" id="{61D7FCED-740A-7911-963C-4A1401C53B7B}"/>
              </a:ext>
            </a:extLst>
          </p:cNvPr>
          <p:cNvSpPr/>
          <p:nvPr userDrawn="1"/>
        </p:nvSpPr>
        <p:spPr>
          <a:xfrm>
            <a:off x="9747250" y="2478087"/>
            <a:ext cx="2444750" cy="190182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7" name="Textplatzhalter 24">
            <a:extLst>
              <a:ext uri="{FF2B5EF4-FFF2-40B4-BE49-F238E27FC236}">
                <a16:creationId xmlns:a16="http://schemas.microsoft.com/office/drawing/2014/main" id="{32A7ED90-65EB-C014-347C-244E1C746D7E}"/>
              </a:ext>
            </a:extLst>
          </p:cNvPr>
          <p:cNvSpPr>
            <a:spLocks noGrp="1"/>
          </p:cNvSpPr>
          <p:nvPr>
            <p:ph type="body" sz="quarter" idx="70" hasCustomPrompt="1"/>
          </p:nvPr>
        </p:nvSpPr>
        <p:spPr>
          <a:xfrm>
            <a:off x="9747600" y="2478087"/>
            <a:ext cx="2444400" cy="1082086"/>
          </a:xfrm>
        </p:spPr>
        <p:txBody>
          <a:bodyPr bIns="0" anchor="b" anchorCtr="0">
            <a:noAutofit/>
          </a:bodyPr>
          <a:lstStyle>
            <a:lvl1pPr marL="0" indent="0" algn="ctr">
              <a:buNone/>
              <a:defRPr sz="60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</a:t>
            </a:r>
          </a:p>
        </p:txBody>
      </p:sp>
      <p:sp>
        <p:nvSpPr>
          <p:cNvPr id="48" name="Textplatzhalter 2">
            <a:extLst>
              <a:ext uri="{FF2B5EF4-FFF2-40B4-BE49-F238E27FC236}">
                <a16:creationId xmlns:a16="http://schemas.microsoft.com/office/drawing/2014/main" id="{6C4CF879-2338-5D0D-5CC8-C64B413F2DFB}"/>
              </a:ext>
            </a:extLst>
          </p:cNvPr>
          <p:cNvSpPr>
            <a:spLocks noGrp="1"/>
          </p:cNvSpPr>
          <p:nvPr>
            <p:ph type="body" sz="quarter" idx="71" hasCustomPrompt="1"/>
          </p:nvPr>
        </p:nvSpPr>
        <p:spPr>
          <a:xfrm>
            <a:off x="9747600" y="3607974"/>
            <a:ext cx="2444400" cy="735756"/>
          </a:xfrm>
          <a:ln>
            <a:noFill/>
          </a:ln>
        </p:spPr>
        <p:txBody>
          <a:bodyPr lIns="72000" tIns="0" rIns="72000" bIns="180000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1800" b="1">
                <a:solidFill>
                  <a:schemeClr val="tx1"/>
                </a:solidFill>
              </a:defRPr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</a:t>
            </a:r>
          </a:p>
        </p:txBody>
      </p:sp>
    </p:spTree>
    <p:extLst>
      <p:ext uri="{BB962C8B-B14F-4D97-AF65-F5344CB8AC3E}">
        <p14:creationId xmlns:p14="http://schemas.microsoft.com/office/powerpoint/2010/main" val="701728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43D88A73-B461-300E-EDC0-2A2D6D6B4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3600000" cy="833626"/>
          </a:xfrm>
        </p:spPr>
        <p:txBody>
          <a:bodyPr>
            <a:noAutofit/>
          </a:bodyPr>
          <a:lstStyle>
            <a:lvl1pPr>
              <a:defRPr sz="30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4F0C4B1-6A57-9751-81EF-9D9A4DCE774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2808" y="1656000"/>
            <a:ext cx="3600000" cy="4518000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Font typeface="Arial" panose="020B0604020202020204" pitchFamily="34" charset="0"/>
              <a:buNone/>
              <a:defRPr sz="2000"/>
            </a:lvl1pPr>
            <a:lvl2pPr marL="493200" indent="0">
              <a:buFont typeface="Arial" panose="020B0604020202020204" pitchFamily="34" charset="0"/>
              <a:buNone/>
              <a:defRPr sz="1600"/>
            </a:lvl2pPr>
            <a:lvl3pPr marL="914400" indent="0">
              <a:buFont typeface="Arial" panose="020B0604020202020204" pitchFamily="34" charset="0"/>
              <a:buNone/>
              <a:defRPr sz="1600"/>
            </a:lvl3pPr>
            <a:lvl4pPr marL="1371600" indent="0">
              <a:buFont typeface="Arial" panose="020B0604020202020204" pitchFamily="34" charset="0"/>
              <a:buNone/>
              <a:defRPr sz="1600"/>
            </a:lvl4pPr>
            <a:lvl5pPr marL="1828800" indent="0">
              <a:buFont typeface="Arial" panose="020B0604020202020204" pitchFamily="34" charset="0"/>
              <a:buNone/>
              <a:defRPr sz="1600"/>
            </a:lvl5pPr>
          </a:lstStyle>
          <a:p>
            <a:pPr lvl="0"/>
            <a:r>
              <a:rPr lang="de-DE" dirty="0"/>
              <a:t>Hier steht ein Platzhaltertext in 18 </a:t>
            </a:r>
            <a:r>
              <a:rPr lang="de-DE" dirty="0" err="1"/>
              <a:t>pt</a:t>
            </a:r>
            <a:r>
              <a:rPr lang="de-DE" dirty="0"/>
              <a:t>, der durch einen richtigen Text ersetzt werden kann.</a:t>
            </a:r>
          </a:p>
        </p:txBody>
      </p:sp>
      <p:sp>
        <p:nvSpPr>
          <p:cNvPr id="7" name="Diagrammplatzhalter 6">
            <a:extLst>
              <a:ext uri="{FF2B5EF4-FFF2-40B4-BE49-F238E27FC236}">
                <a16:creationId xmlns:a16="http://schemas.microsoft.com/office/drawing/2014/main" id="{65C5CDCF-A1FD-CF96-4762-4D184A7F4A9C}"/>
              </a:ext>
            </a:extLst>
          </p:cNvPr>
          <p:cNvSpPr>
            <a:spLocks noGrp="1"/>
          </p:cNvSpPr>
          <p:nvPr>
            <p:ph type="chart" sz="quarter" idx="19" hasCustomPrompt="1"/>
          </p:nvPr>
        </p:nvSpPr>
        <p:spPr>
          <a:xfrm>
            <a:off x="5007588" y="684000"/>
            <a:ext cx="6455775" cy="525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Diagramm durch Klick auf das Symbol einfügen.</a:t>
            </a:r>
          </a:p>
        </p:txBody>
      </p:sp>
      <p:sp>
        <p:nvSpPr>
          <p:cNvPr id="2" name="Textplatzhalter 5">
            <a:extLst>
              <a:ext uri="{FF2B5EF4-FFF2-40B4-BE49-F238E27FC236}">
                <a16:creationId xmlns:a16="http://schemas.microsoft.com/office/drawing/2014/main" id="{1076D761-ADC7-C868-085B-FC1B03CD7F0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015753" y="6050124"/>
            <a:ext cx="6455775" cy="261938"/>
          </a:xfrm>
        </p:spPr>
        <p:txBody>
          <a:bodyPr/>
          <a:lstStyle>
            <a:lvl1pPr marL="0" indent="0">
              <a:buFontTx/>
              <a:buNone/>
              <a:defRPr sz="1000"/>
            </a:lvl1pPr>
            <a:lvl2pPr marL="266700" indent="0">
              <a:buFontTx/>
              <a:buNone/>
              <a:defRPr/>
            </a:lvl2pPr>
            <a:lvl3pPr marL="542925" indent="0">
              <a:buFontTx/>
              <a:buNone/>
              <a:defRPr/>
            </a:lvl3pPr>
            <a:lvl4pPr marL="809625" indent="0">
              <a:buFontTx/>
              <a:buNone/>
              <a:defRPr/>
            </a:lvl4pPr>
            <a:lvl5pPr marL="1076325" indent="0">
              <a:buFontTx/>
              <a:buNone/>
              <a:defRPr/>
            </a:lvl5pPr>
          </a:lstStyle>
          <a:p>
            <a:r>
              <a:rPr lang="de-DE" dirty="0"/>
              <a:t>Quelle: Herausgebende Organisation, Jahr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D935946-BC1C-31D7-A71A-09BB7B5806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6E1A0FA-AB44-A384-8DDE-AEF7A980B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758152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-Diagramm-Typozahl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43D88A73-B461-300E-EDC0-2A2D6D6B46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2895440"/>
            <a:ext cx="2727162" cy="1219520"/>
          </a:xfrm>
        </p:spPr>
        <p:txBody>
          <a:bodyPr anchor="ctr"/>
          <a:lstStyle>
            <a:lvl1pPr algn="ctr">
              <a:defRPr sz="3000"/>
            </a:lvl1pPr>
          </a:lstStyle>
          <a:p>
            <a:r>
              <a:rPr lang="de-DE" dirty="0"/>
              <a:t>Hier steht die Kernaussage des Diagramms</a:t>
            </a:r>
          </a:p>
        </p:txBody>
      </p:sp>
      <p:sp>
        <p:nvSpPr>
          <p:cNvPr id="2" name="Textplatzhalter 5">
            <a:extLst>
              <a:ext uri="{FF2B5EF4-FFF2-40B4-BE49-F238E27FC236}">
                <a16:creationId xmlns:a16="http://schemas.microsoft.com/office/drawing/2014/main" id="{1076D761-ADC7-C868-085B-FC1B03CD7F0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82809" y="4652536"/>
            <a:ext cx="3600000" cy="1287463"/>
          </a:xfrm>
        </p:spPr>
        <p:txBody>
          <a:bodyPr anchor="b" anchorCtr="0"/>
          <a:lstStyle>
            <a:lvl1pPr marL="0" indent="0">
              <a:buFontTx/>
              <a:buNone/>
              <a:defRPr sz="1000"/>
            </a:lvl1pPr>
            <a:lvl2pPr marL="266700" indent="0">
              <a:buFontTx/>
              <a:buNone/>
              <a:defRPr/>
            </a:lvl2pPr>
            <a:lvl3pPr marL="542925" indent="0">
              <a:buFontTx/>
              <a:buNone/>
              <a:defRPr/>
            </a:lvl3pPr>
            <a:lvl4pPr marL="809625" indent="0">
              <a:buFontTx/>
              <a:buNone/>
              <a:defRPr/>
            </a:lvl4pPr>
            <a:lvl5pPr marL="1076325" indent="0">
              <a:buFontTx/>
              <a:buNone/>
              <a:defRPr/>
            </a:lvl5pPr>
          </a:lstStyle>
          <a:p>
            <a:r>
              <a:rPr lang="de-DE" dirty="0"/>
              <a:t>Quelle: Herausgebende Organisation, Jahr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D935946-BC1C-31D7-A71A-09BB7B5806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6E1A0FA-AB44-A384-8DDE-AEF7A980B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1F3AD720-7514-3B03-B899-95194C06BD1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477697" y="2436669"/>
            <a:ext cx="2403423" cy="1287462"/>
          </a:xfrm>
        </p:spPr>
        <p:txBody>
          <a:bodyPr rIns="72000" anchor="b" anchorCtr="0"/>
          <a:lstStyle>
            <a:lvl1pPr marL="0" indent="0">
              <a:buNone/>
              <a:defRPr sz="9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XY%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564C819A-0002-37F8-98F8-B0F35449126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477963" y="3748596"/>
            <a:ext cx="1935797" cy="461665"/>
          </a:xfrm>
        </p:spPr>
        <p:txBody>
          <a:bodyPr>
            <a:spAutoFit/>
          </a:bodyPr>
          <a:lstStyle>
            <a:lvl1pPr marL="0" indent="0">
              <a:buNone/>
              <a:defRPr/>
            </a:lvl1pPr>
            <a:lvl2pPr marL="288000" indent="0">
              <a:buNone/>
              <a:defRPr/>
            </a:lvl2pPr>
            <a:lvl3pPr marL="576000" indent="0">
              <a:buNone/>
              <a:defRPr/>
            </a:lvl3pPr>
            <a:lvl4pPr marL="885300" indent="0">
              <a:buNone/>
              <a:defRPr/>
            </a:lvl4pPr>
            <a:lvl5pPr marL="1154250" indent="0">
              <a:buNone/>
              <a:defRPr/>
            </a:lvl5pPr>
          </a:lstStyle>
          <a:p>
            <a:pPr lvl="0"/>
            <a:r>
              <a:rPr lang="de-DE" dirty="0"/>
              <a:t>Hier steht eine Beschreibung</a:t>
            </a:r>
          </a:p>
        </p:txBody>
      </p:sp>
      <p:sp>
        <p:nvSpPr>
          <p:cNvPr id="20" name="Textplatzhalter 8">
            <a:extLst>
              <a:ext uri="{FF2B5EF4-FFF2-40B4-BE49-F238E27FC236}">
                <a16:creationId xmlns:a16="http://schemas.microsoft.com/office/drawing/2014/main" id="{0B32C785-BE84-2D9D-8FC7-86CCD376893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720000" y="4649606"/>
            <a:ext cx="2403423" cy="923330"/>
          </a:xfrm>
        </p:spPr>
        <p:txBody>
          <a:bodyPr lIns="72000" rIns="0" anchor="b" anchorCtr="0">
            <a:spAutoFit/>
          </a:bodyPr>
          <a:lstStyle>
            <a:lvl1pPr marL="0" indent="0">
              <a:buNone/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XY%</a:t>
            </a:r>
          </a:p>
        </p:txBody>
      </p:sp>
      <p:sp>
        <p:nvSpPr>
          <p:cNvPr id="21" name="Textplatzhalter 10">
            <a:extLst>
              <a:ext uri="{FF2B5EF4-FFF2-40B4-BE49-F238E27FC236}">
                <a16:creationId xmlns:a16="http://schemas.microsoft.com/office/drawing/2014/main" id="{931A6AED-A19F-B7A2-2B7C-D6DE9CE8239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720000" y="5597401"/>
            <a:ext cx="1935797" cy="461665"/>
          </a:xfrm>
        </p:spPr>
        <p:txBody>
          <a:bodyPr lIns="72000">
            <a:spAutoFit/>
          </a:bodyPr>
          <a:lstStyle>
            <a:lvl1pPr marL="0" indent="0">
              <a:buNone/>
              <a:defRPr/>
            </a:lvl1pPr>
            <a:lvl2pPr marL="288000" indent="0">
              <a:buNone/>
              <a:defRPr/>
            </a:lvl2pPr>
            <a:lvl3pPr marL="576000" indent="0">
              <a:buNone/>
              <a:defRPr/>
            </a:lvl3pPr>
            <a:lvl4pPr marL="885300" indent="0">
              <a:buNone/>
              <a:defRPr/>
            </a:lvl4pPr>
            <a:lvl5pPr marL="1154250" indent="0">
              <a:buNone/>
              <a:defRPr/>
            </a:lvl5pPr>
          </a:lstStyle>
          <a:p>
            <a:pPr lvl="0"/>
            <a:r>
              <a:rPr lang="de-DE" dirty="0"/>
              <a:t>Hier steht eine Beschreibung</a:t>
            </a:r>
          </a:p>
        </p:txBody>
      </p:sp>
      <p:sp>
        <p:nvSpPr>
          <p:cNvPr id="22" name="Textplatzhalter 8">
            <a:extLst>
              <a:ext uri="{FF2B5EF4-FFF2-40B4-BE49-F238E27FC236}">
                <a16:creationId xmlns:a16="http://schemas.microsoft.com/office/drawing/2014/main" id="{9084C9E4-402C-A72D-F5A6-EDC148C0EE9E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720000" y="1285064"/>
            <a:ext cx="2403423" cy="461665"/>
          </a:xfrm>
        </p:spPr>
        <p:txBody>
          <a:bodyPr lIns="72000" rIns="0" anchor="b" anchorCtr="0">
            <a:spAutoFit/>
          </a:bodyPr>
          <a:lstStyle>
            <a:lvl1pPr marL="0" indent="0">
              <a:buNone/>
              <a:defRPr sz="30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XY%</a:t>
            </a:r>
          </a:p>
        </p:txBody>
      </p:sp>
      <p:sp>
        <p:nvSpPr>
          <p:cNvPr id="23" name="Textplatzhalter 10">
            <a:extLst>
              <a:ext uri="{FF2B5EF4-FFF2-40B4-BE49-F238E27FC236}">
                <a16:creationId xmlns:a16="http://schemas.microsoft.com/office/drawing/2014/main" id="{F31E099B-C2D3-09EB-3076-B5166E7560E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720000" y="1746729"/>
            <a:ext cx="1935797" cy="461665"/>
          </a:xfrm>
        </p:spPr>
        <p:txBody>
          <a:bodyPr lIns="72000">
            <a:spAutoFit/>
          </a:bodyPr>
          <a:lstStyle>
            <a:lvl1pPr marL="0" indent="0">
              <a:buNone/>
              <a:defRPr/>
            </a:lvl1pPr>
            <a:lvl2pPr marL="288000" indent="0">
              <a:buNone/>
              <a:defRPr/>
            </a:lvl2pPr>
            <a:lvl3pPr marL="576000" indent="0">
              <a:buNone/>
              <a:defRPr/>
            </a:lvl3pPr>
            <a:lvl4pPr marL="885300" indent="0">
              <a:buNone/>
              <a:defRPr/>
            </a:lvl4pPr>
            <a:lvl5pPr marL="1154250" indent="0">
              <a:buNone/>
              <a:defRPr/>
            </a:lvl5pPr>
          </a:lstStyle>
          <a:p>
            <a:pPr lvl="0"/>
            <a:r>
              <a:rPr lang="de-DE" dirty="0"/>
              <a:t>Hier steht eine Beschreibung</a:t>
            </a:r>
          </a:p>
        </p:txBody>
      </p:sp>
      <p:sp>
        <p:nvSpPr>
          <p:cNvPr id="24" name="Textplatzhalter 8">
            <a:extLst>
              <a:ext uri="{FF2B5EF4-FFF2-40B4-BE49-F238E27FC236}">
                <a16:creationId xmlns:a16="http://schemas.microsoft.com/office/drawing/2014/main" id="{DDCE1943-8EA1-7C2B-9EAA-C6EE47ACD7A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720000" y="2431754"/>
            <a:ext cx="2403423" cy="461665"/>
          </a:xfrm>
        </p:spPr>
        <p:txBody>
          <a:bodyPr lIns="72000" rIns="0" anchor="b" anchorCtr="0">
            <a:spAutoFit/>
          </a:bodyPr>
          <a:lstStyle>
            <a:lvl1pPr marL="0" indent="0">
              <a:buNone/>
              <a:defRPr sz="30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de-DE" dirty="0"/>
              <a:t>XY%</a:t>
            </a:r>
          </a:p>
        </p:txBody>
      </p:sp>
      <p:sp>
        <p:nvSpPr>
          <p:cNvPr id="25" name="Textplatzhalter 10">
            <a:extLst>
              <a:ext uri="{FF2B5EF4-FFF2-40B4-BE49-F238E27FC236}">
                <a16:creationId xmlns:a16="http://schemas.microsoft.com/office/drawing/2014/main" id="{B12B8EBB-1618-6D2E-57B8-ADAFD85DC4F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720000" y="2893419"/>
            <a:ext cx="1935797" cy="461665"/>
          </a:xfrm>
        </p:spPr>
        <p:txBody>
          <a:bodyPr lIns="72000">
            <a:spAutoFit/>
          </a:bodyPr>
          <a:lstStyle>
            <a:lvl1pPr marL="0" indent="0">
              <a:buNone/>
              <a:defRPr/>
            </a:lvl1pPr>
            <a:lvl2pPr marL="288000" indent="0">
              <a:buNone/>
              <a:defRPr/>
            </a:lvl2pPr>
            <a:lvl3pPr marL="576000" indent="0">
              <a:buNone/>
              <a:defRPr/>
            </a:lvl3pPr>
            <a:lvl4pPr marL="885300" indent="0">
              <a:buNone/>
              <a:defRPr/>
            </a:lvl4pPr>
            <a:lvl5pPr marL="1154250" indent="0">
              <a:buNone/>
              <a:defRPr/>
            </a:lvl5pPr>
          </a:lstStyle>
          <a:p>
            <a:pPr lvl="0"/>
            <a:r>
              <a:rPr lang="de-DE" dirty="0"/>
              <a:t>Hier steht eine Beschreibung</a:t>
            </a:r>
          </a:p>
        </p:txBody>
      </p:sp>
      <p:sp>
        <p:nvSpPr>
          <p:cNvPr id="7" name="Diagrammplatzhalter 6">
            <a:extLst>
              <a:ext uri="{FF2B5EF4-FFF2-40B4-BE49-F238E27FC236}">
                <a16:creationId xmlns:a16="http://schemas.microsoft.com/office/drawing/2014/main" id="{65C5CDCF-A1FD-CF96-4762-4D184A7F4A9C}"/>
              </a:ext>
            </a:extLst>
          </p:cNvPr>
          <p:cNvSpPr>
            <a:spLocks noGrp="1"/>
          </p:cNvSpPr>
          <p:nvPr>
            <p:ph type="chart" sz="quarter" idx="19" hasCustomPrompt="1"/>
          </p:nvPr>
        </p:nvSpPr>
        <p:spPr>
          <a:xfrm>
            <a:off x="5308437" y="1270648"/>
            <a:ext cx="4302288" cy="43022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ptos"/>
                <a:ea typeface="+mn-ea"/>
                <a:cs typeface="+mn-cs"/>
              </a:rPr>
              <a:t>Diagramm durch Klick auf das Symbol einfügen.</a:t>
            </a:r>
          </a:p>
        </p:txBody>
      </p:sp>
    </p:spTree>
    <p:extLst>
      <p:ext uri="{BB962C8B-B14F-4D97-AF65-F5344CB8AC3E}">
        <p14:creationId xmlns:p14="http://schemas.microsoft.com/office/powerpoint/2010/main" val="205119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>
            <a:extLst>
              <a:ext uri="{FF2B5EF4-FFF2-40B4-BE49-F238E27FC236}">
                <a16:creationId xmlns:a16="http://schemas.microsoft.com/office/drawing/2014/main" id="{E5BEF328-4FE0-E2F4-32A0-7E5391EA5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3240000" cy="55052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1" name="Bildplatzhalter 10" descr="Alternativtext nicht vergessen oder Bild als dekorativ markieren">
            <a:extLst>
              <a:ext uri="{FF2B5EF4-FFF2-40B4-BE49-F238E27FC236}">
                <a16:creationId xmlns:a16="http://schemas.microsoft.com/office/drawing/2014/main" id="{4D57C9FF-82ED-DE52-69BA-1A86B39A358D}"/>
              </a:ext>
            </a:extLst>
          </p:cNvPr>
          <p:cNvSpPr>
            <a:spLocks noGrp="1" noChangeAspect="1"/>
          </p:cNvSpPr>
          <p:nvPr>
            <p:ph type="pic" sz="quarter" idx="34" hasCustomPrompt="1"/>
          </p:nvPr>
        </p:nvSpPr>
        <p:spPr>
          <a:xfrm>
            <a:off x="684000" y="3060000"/>
            <a:ext cx="1080000" cy="1080000"/>
          </a:xfrm>
          <a:prstGeom prst="ellipse">
            <a:avLst/>
          </a:prstGeom>
          <a:solidFill>
            <a:schemeClr val="bg2"/>
          </a:solidFill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de-DE" dirty="0"/>
              <a:t> </a:t>
            </a:r>
          </a:p>
        </p:txBody>
      </p:sp>
      <p:sp>
        <p:nvSpPr>
          <p:cNvPr id="27" name="Textplatzhalter 25">
            <a:extLst>
              <a:ext uri="{FF2B5EF4-FFF2-40B4-BE49-F238E27FC236}">
                <a16:creationId xmlns:a16="http://schemas.microsoft.com/office/drawing/2014/main" id="{4D5EF3A1-1197-5A85-F6B3-9CC4503F7BC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84000" y="4500000"/>
            <a:ext cx="3240000" cy="1620000"/>
          </a:xfrm>
        </p:spPr>
        <p:txBody>
          <a:bodyPr lIns="0" tIns="0" rIns="0" bIns="0">
            <a:noAutofit/>
          </a:bodyPr>
          <a:lstStyle>
            <a:lvl1pPr marL="0" indent="0">
              <a:spcAft>
                <a:spcPts val="0"/>
              </a:spcAft>
              <a:buFont typeface="Arial" panose="020B0604020202020204" pitchFamily="34" charset="0"/>
              <a:buNone/>
              <a:defRPr sz="1500" b="0"/>
            </a:lvl1pPr>
          </a:lstStyle>
          <a:p>
            <a:pPr lvl="0"/>
            <a:r>
              <a:rPr lang="de-DE" dirty="0"/>
              <a:t>Vorname Nachname</a:t>
            </a:r>
          </a:p>
          <a:p>
            <a:pPr lvl="0"/>
            <a:r>
              <a:rPr lang="de-DE" dirty="0"/>
              <a:t>Position</a:t>
            </a:r>
          </a:p>
          <a:p>
            <a:pPr lvl="0"/>
            <a:endParaRPr lang="de-DE" dirty="0"/>
          </a:p>
          <a:p>
            <a:pPr lvl="0"/>
            <a:r>
              <a:rPr lang="de-DE" dirty="0" err="1">
                <a:hlinkClick r:id="rId2"/>
              </a:rPr>
              <a:t>vorname.nachname</a:t>
            </a:r>
            <a:r>
              <a:rPr lang="de-DE" dirty="0">
                <a:hlinkClick r:id="rId2"/>
              </a:rPr>
              <a:t>@</a:t>
            </a:r>
            <a:br>
              <a:rPr lang="de-DE" dirty="0">
                <a:hlinkClick r:id="rId2"/>
              </a:rPr>
            </a:br>
            <a:r>
              <a:rPr lang="de-DE" dirty="0">
                <a:hlinkClick r:id="rId2"/>
              </a:rPr>
              <a:t>verbraucherzentrale.de</a:t>
            </a:r>
            <a:endParaRPr lang="de-DE" dirty="0"/>
          </a:p>
          <a:p>
            <a:r>
              <a:rPr lang="de-DE" dirty="0"/>
              <a:t>+49 00 00000-0</a:t>
            </a:r>
          </a:p>
          <a:p>
            <a:pPr lvl="0"/>
            <a:endParaRPr lang="de-DE" dirty="0"/>
          </a:p>
        </p:txBody>
      </p:sp>
      <p:sp>
        <p:nvSpPr>
          <p:cNvPr id="13" name="Bildplatzhalter 10">
            <a:extLst>
              <a:ext uri="{FF2B5EF4-FFF2-40B4-BE49-F238E27FC236}">
                <a16:creationId xmlns:a16="http://schemas.microsoft.com/office/drawing/2014/main" id="{85DDF5A2-406A-2348-291A-97EB27075BE3}"/>
              </a:ext>
            </a:extLst>
          </p:cNvPr>
          <p:cNvSpPr>
            <a:spLocks noGrp="1" noChangeAspect="1"/>
          </p:cNvSpPr>
          <p:nvPr>
            <p:ph type="pic" sz="quarter" idx="36" hasCustomPrompt="1"/>
          </p:nvPr>
        </p:nvSpPr>
        <p:spPr>
          <a:xfrm>
            <a:off x="4320000" y="3060000"/>
            <a:ext cx="1080000" cy="1080000"/>
          </a:xfrm>
          <a:prstGeom prst="ellipse">
            <a:avLst/>
          </a:prstGeom>
          <a:solidFill>
            <a:schemeClr val="bg2"/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de-DE" dirty="0"/>
              <a:t> </a:t>
            </a:r>
          </a:p>
        </p:txBody>
      </p:sp>
      <p:sp>
        <p:nvSpPr>
          <p:cNvPr id="2" name="Textplatzhalter 25">
            <a:extLst>
              <a:ext uri="{FF2B5EF4-FFF2-40B4-BE49-F238E27FC236}">
                <a16:creationId xmlns:a16="http://schemas.microsoft.com/office/drawing/2014/main" id="{4DC39033-8463-2C56-D6C3-1489EC68728A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320000" y="4500000"/>
            <a:ext cx="3240000" cy="1620000"/>
          </a:xfrm>
        </p:spPr>
        <p:txBody>
          <a:bodyPr lIns="0" tIns="0" rIns="0" bIns="0">
            <a:noAutofit/>
          </a:bodyPr>
          <a:lstStyle>
            <a:lvl1pPr marL="0" indent="0">
              <a:spcAft>
                <a:spcPts val="0"/>
              </a:spcAft>
              <a:buFont typeface="Arial" panose="020B0604020202020204" pitchFamily="34" charset="0"/>
              <a:buNone/>
              <a:defRPr sz="1500" b="0"/>
            </a:lvl1pPr>
          </a:lstStyle>
          <a:p>
            <a:pPr lvl="0"/>
            <a:r>
              <a:rPr lang="de-DE" dirty="0"/>
              <a:t>Vorname Nachname</a:t>
            </a:r>
          </a:p>
          <a:p>
            <a:pPr lvl="0"/>
            <a:r>
              <a:rPr lang="de-DE" dirty="0"/>
              <a:t>Position</a:t>
            </a:r>
          </a:p>
          <a:p>
            <a:pPr lvl="0"/>
            <a:endParaRPr lang="de-DE" dirty="0"/>
          </a:p>
          <a:p>
            <a:pPr lvl="0"/>
            <a:r>
              <a:rPr lang="de-DE" dirty="0" err="1">
                <a:hlinkClick r:id="rId2"/>
              </a:rPr>
              <a:t>vorname.nachname</a:t>
            </a:r>
            <a:r>
              <a:rPr lang="de-DE" dirty="0">
                <a:hlinkClick r:id="rId2"/>
              </a:rPr>
              <a:t>@</a:t>
            </a:r>
            <a:br>
              <a:rPr lang="de-DE" dirty="0">
                <a:hlinkClick r:id="rId2"/>
              </a:rPr>
            </a:br>
            <a:r>
              <a:rPr lang="de-DE" dirty="0">
                <a:hlinkClick r:id="rId2"/>
              </a:rPr>
              <a:t>verbraucherzentrale.de</a:t>
            </a:r>
            <a:endParaRPr lang="de-DE" dirty="0"/>
          </a:p>
          <a:p>
            <a:r>
              <a:rPr lang="de-DE" dirty="0"/>
              <a:t>+49 00 00000-0</a:t>
            </a:r>
          </a:p>
          <a:p>
            <a:pPr lvl="0"/>
            <a:endParaRPr lang="de-DE" dirty="0"/>
          </a:p>
        </p:txBody>
      </p:sp>
      <p:sp>
        <p:nvSpPr>
          <p:cNvPr id="12" name="Bildplatzhalter 10">
            <a:extLst>
              <a:ext uri="{FF2B5EF4-FFF2-40B4-BE49-F238E27FC236}">
                <a16:creationId xmlns:a16="http://schemas.microsoft.com/office/drawing/2014/main" id="{5CA974F0-2DA8-CD15-EF40-D45A2D6FDD5D}"/>
              </a:ext>
            </a:extLst>
          </p:cNvPr>
          <p:cNvSpPr>
            <a:spLocks noGrp="1" noChangeAspect="1"/>
          </p:cNvSpPr>
          <p:nvPr>
            <p:ph type="pic" sz="quarter" idx="35" hasCustomPrompt="1"/>
          </p:nvPr>
        </p:nvSpPr>
        <p:spPr>
          <a:xfrm>
            <a:off x="7920000" y="3060000"/>
            <a:ext cx="1080000" cy="1080000"/>
          </a:xfrm>
          <a:prstGeom prst="ellipse">
            <a:avLst/>
          </a:prstGeom>
          <a:solidFill>
            <a:schemeClr val="bg2"/>
          </a:solidFill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/>
            </a:lvl1pPr>
          </a:lstStyle>
          <a:p>
            <a:r>
              <a:rPr lang="de-DE" dirty="0"/>
              <a:t> </a:t>
            </a:r>
          </a:p>
        </p:txBody>
      </p:sp>
      <p:sp>
        <p:nvSpPr>
          <p:cNvPr id="3" name="Textplatzhalter 25">
            <a:extLst>
              <a:ext uri="{FF2B5EF4-FFF2-40B4-BE49-F238E27FC236}">
                <a16:creationId xmlns:a16="http://schemas.microsoft.com/office/drawing/2014/main" id="{82DC67C8-A87E-8BD6-0DA1-D436428FA69C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920000" y="4500000"/>
            <a:ext cx="3240000" cy="1620000"/>
          </a:xfrm>
        </p:spPr>
        <p:txBody>
          <a:bodyPr lIns="0" tIns="0" rIns="0" bIns="0">
            <a:noAutofit/>
          </a:bodyPr>
          <a:lstStyle>
            <a:lvl1pPr marL="0" indent="0">
              <a:spcAft>
                <a:spcPts val="0"/>
              </a:spcAft>
              <a:buFont typeface="Arial" panose="020B0604020202020204" pitchFamily="34" charset="0"/>
              <a:buNone/>
              <a:defRPr sz="1500" b="0"/>
            </a:lvl1pPr>
          </a:lstStyle>
          <a:p>
            <a:pPr lvl="0"/>
            <a:r>
              <a:rPr lang="de-DE" dirty="0"/>
              <a:t>Vorname Nachname</a:t>
            </a:r>
          </a:p>
          <a:p>
            <a:pPr lvl="0"/>
            <a:r>
              <a:rPr lang="de-DE" dirty="0"/>
              <a:t>Position</a:t>
            </a:r>
          </a:p>
          <a:p>
            <a:pPr lvl="0"/>
            <a:endParaRPr lang="de-DE" dirty="0"/>
          </a:p>
          <a:p>
            <a:pPr lvl="0"/>
            <a:r>
              <a:rPr lang="de-DE" dirty="0" err="1">
                <a:hlinkClick r:id="rId2"/>
              </a:rPr>
              <a:t>vorname.nachname</a:t>
            </a:r>
            <a:r>
              <a:rPr lang="de-DE" dirty="0">
                <a:hlinkClick r:id="rId2"/>
              </a:rPr>
              <a:t>@</a:t>
            </a:r>
            <a:br>
              <a:rPr lang="de-DE" dirty="0">
                <a:hlinkClick r:id="rId2"/>
              </a:rPr>
            </a:br>
            <a:r>
              <a:rPr lang="de-DE" dirty="0">
                <a:hlinkClick r:id="rId2"/>
              </a:rPr>
              <a:t>verbraucherzentrale.de</a:t>
            </a:r>
            <a:endParaRPr lang="de-DE" dirty="0"/>
          </a:p>
          <a:p>
            <a:r>
              <a:rPr lang="de-DE" dirty="0"/>
              <a:t>+49 00 00000-0</a:t>
            </a:r>
          </a:p>
          <a:p>
            <a:pPr lvl="0"/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6F60822-72EF-949E-A259-780572623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2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6914E15B-01DF-5123-7A76-3A0142A559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771176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press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platzhalter 15">
            <a:extLst>
              <a:ext uri="{FF2B5EF4-FFF2-40B4-BE49-F238E27FC236}">
                <a16:creationId xmlns:a16="http://schemas.microsoft.com/office/drawing/2014/main" id="{9D46F73F-037A-AC9A-3CBA-5547CE05E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13" y="684000"/>
            <a:ext cx="6821176" cy="1714087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lnSpc>
                <a:spcPts val="6200"/>
              </a:lnSpc>
              <a:spcAft>
                <a:spcPts val="5500"/>
              </a:spcAft>
              <a:defRPr sz="5500" baseline="0"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269D6D4B-D6EF-E719-DB32-BDE1D684962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82312" y="4680000"/>
            <a:ext cx="2880000" cy="1246888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Font typeface="Arial" panose="020B0604020202020204" pitchFamily="34" charset="0"/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Verfasser/-in:</a:t>
            </a:r>
          </a:p>
          <a:p>
            <a:pPr lvl="0"/>
            <a:r>
              <a:rPr lang="de-DE" dirty="0"/>
              <a:t>Vorname Nachname</a:t>
            </a:r>
          </a:p>
          <a:p>
            <a:pPr lvl="0"/>
            <a:r>
              <a:rPr lang="de-DE" dirty="0"/>
              <a:t>Position</a:t>
            </a:r>
          </a:p>
        </p:txBody>
      </p:sp>
      <p:sp>
        <p:nvSpPr>
          <p:cNvPr id="12" name="Textplatzhalter 9">
            <a:extLst>
              <a:ext uri="{FF2B5EF4-FFF2-40B4-BE49-F238E27FC236}">
                <a16:creationId xmlns:a16="http://schemas.microsoft.com/office/drawing/2014/main" id="{42C7F6EE-739B-12E9-D650-572D7646C9F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959999" y="4680000"/>
            <a:ext cx="7549689" cy="1246888"/>
          </a:xfrm>
          <a:prstGeom prst="rect">
            <a:avLst/>
          </a:prstGeom>
        </p:spPr>
        <p:txBody>
          <a:bodyPr lIns="0" tIns="0" rIns="0" bIns="0" numCol="1" spcCol="360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80000"/>
              <a:buFont typeface="Arial" panose="020B0604020202020204" pitchFamily="34" charset="0"/>
              <a:buNone/>
              <a:defRPr sz="15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Bildnachweise:</a:t>
            </a:r>
          </a:p>
          <a:p>
            <a:pPr lvl="0"/>
            <a:r>
              <a:rPr lang="de-DE" dirty="0"/>
              <a:t>S. X, X – Musterbild/</a:t>
            </a:r>
            <a:r>
              <a:rPr lang="de-DE" dirty="0" err="1"/>
              <a:t>Fotograf:in</a:t>
            </a:r>
            <a:r>
              <a:rPr lang="de-DE" dirty="0"/>
              <a:t>;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8265DD1A-4B11-A88B-6A6B-E8C074CAA9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6A3674A9-C066-15E1-5325-8932C4BC6E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595645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folie-V-Element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09C6ED6-EA37-9FB1-ACEA-736AD3E2B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2000" y="2586310"/>
            <a:ext cx="8301008" cy="1667380"/>
          </a:xfrm>
        </p:spPr>
        <p:txBody>
          <a:bodyPr anchor="ctr" anchorCtr="0">
            <a:spAutoFit/>
          </a:bodyPr>
          <a:lstStyle>
            <a:lvl1pPr>
              <a:defRPr sz="6000"/>
            </a:lvl1pPr>
          </a:lstStyle>
          <a:p>
            <a:r>
              <a:rPr lang="de-DE" dirty="0"/>
              <a:t>Mastertitelformat bearbeiten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026E2908-B254-60C5-6D2E-EF8120C1A2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76564" y="1903294"/>
            <a:ext cx="2616685" cy="3052800"/>
          </a:xfrm>
          <a:prstGeom prst="rect">
            <a:avLst/>
          </a:prstGeom>
        </p:spPr>
      </p:pic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CCCC2C-B86F-986C-D5B7-38544380AA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8D8106-A98B-01C5-2A58-1BC201361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668501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3988A57C-9DC4-B4D2-AC89-79E27A27B3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93D07287-B5A4-8CEA-0A0E-34C89445A1D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2873637" y="2680201"/>
            <a:ext cx="6444725" cy="1497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8807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e 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6A84D56B-FA8A-7C43-D6D0-AA537840EFC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D0C83C09-9B75-D2E3-22F1-C863E1F242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770851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folie-V-Element 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AB737D5D-24EC-3192-E0DC-2183DA19C1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8DB206B0-5A34-D503-9AD5-C339C2AB9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376564" y="1903294"/>
            <a:ext cx="2616685" cy="3052800"/>
          </a:xfrm>
          <a:prstGeom prst="rect">
            <a:avLst/>
          </a:prstGeom>
        </p:spPr>
      </p:pic>
      <p:sp>
        <p:nvSpPr>
          <p:cNvPr id="4" name="Titel 3">
            <a:extLst>
              <a:ext uri="{FF2B5EF4-FFF2-40B4-BE49-F238E27FC236}">
                <a16:creationId xmlns:a16="http://schemas.microsoft.com/office/drawing/2014/main" id="{609C6ED6-EA37-9FB1-ACEA-736AD3E2B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2000" y="2586310"/>
            <a:ext cx="8250904" cy="1667380"/>
          </a:xfrm>
        </p:spPr>
        <p:txBody>
          <a:bodyPr anchor="ctr" anchorCtr="0">
            <a:sp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CCCC2C-B86F-986C-D5B7-38544380AA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8D8106-A98B-01C5-2A58-1BC201361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626785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folie-Bild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0">
            <a:extLst>
              <a:ext uri="{FF2B5EF4-FFF2-40B4-BE49-F238E27FC236}">
                <a16:creationId xmlns:a16="http://schemas.microsoft.com/office/drawing/2014/main" id="{000D403A-D2CD-63C6-D48B-BB66924F756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225200" y="504000"/>
            <a:ext cx="4284000" cy="5637600"/>
          </a:xfrm>
          <a:prstGeom prst="rect">
            <a:avLst/>
          </a:prstGeom>
          <a:noFill/>
        </p:spPr>
        <p:txBody>
          <a:bodyPr tIns="1440000" rIns="0" bIns="0" anchor="t" anchorCtr="0"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de-DE" dirty="0"/>
              <a:t>Illustration durch Klick </a:t>
            </a:r>
            <a:br>
              <a:rPr lang="de-DE" dirty="0"/>
            </a:br>
            <a:r>
              <a:rPr lang="de-DE" dirty="0"/>
              <a:t>auf das Symbol einfügen.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D0219C58-71EF-E8BF-CD1B-93112482D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2584800"/>
            <a:ext cx="6264000" cy="1667380"/>
          </a:xfrm>
        </p:spPr>
        <p:txBody>
          <a:bodyPr anchor="ctr" anchorCtr="0">
            <a:spAutoFit/>
          </a:bodyPr>
          <a:lstStyle>
            <a:lvl1pPr>
              <a:defRPr sz="60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E98C62E1-D151-9286-5AC8-900E9D26B6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0757A664-C288-6F15-E513-579F0E564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256279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folie-Bild R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8DF70323-A6FE-E442-8B64-3A4FA0CAEA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D0219C58-71EF-E8BF-CD1B-93112482D9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2584800"/>
            <a:ext cx="6264000" cy="1667380"/>
          </a:xfrm>
        </p:spPr>
        <p:txBody>
          <a:bodyPr anchor="ctr" anchorCtr="0">
            <a:sp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5" name="Bildplatzhalter 12">
            <a:extLst>
              <a:ext uri="{FF2B5EF4-FFF2-40B4-BE49-F238E27FC236}">
                <a16:creationId xmlns:a16="http://schemas.microsoft.com/office/drawing/2014/main" id="{12FD36CF-71AF-9FAB-702F-C3C9ADC28700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7128000" y="1372181"/>
            <a:ext cx="6480000" cy="6480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Bild/Illustration durch Klick auf das Symbol einfügen. Bild/Illustration muss ggf. vorher </a:t>
            </a:r>
            <a:br>
              <a:rPr lang="de-DE" dirty="0"/>
            </a:br>
            <a:r>
              <a:rPr lang="de-DE" dirty="0"/>
              <a:t>quadratisch zugeschnitten werden. </a:t>
            </a:r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E98C62E1-D151-9286-5AC8-900E9D26B6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684000" y="6364800"/>
            <a:ext cx="6732000" cy="144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0757A664-C288-6F15-E513-579F0E564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231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, ein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6">
            <a:extLst>
              <a:ext uri="{FF2B5EF4-FFF2-40B4-BE49-F238E27FC236}">
                <a16:creationId xmlns:a16="http://schemas.microsoft.com/office/drawing/2014/main" id="{480E9B0E-B4C4-4A7A-6384-4CAEA8C3B0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2167" y="684000"/>
            <a:ext cx="10800000" cy="3960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Agenda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A9B6F019-78EF-6CA4-C802-C8F12A4CC43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84212" y="1317600"/>
            <a:ext cx="10800000" cy="4856400"/>
          </a:xfrm>
        </p:spPr>
        <p:txBody>
          <a:bodyPr numCol="1" spcCol="360000"/>
          <a:lstStyle>
            <a:lvl1pPr marL="342000" indent="-342900">
              <a:lnSpc>
                <a:spcPct val="100000"/>
              </a:lnSpc>
              <a:spcAft>
                <a:spcPts val="1500"/>
              </a:spcAft>
              <a:buFont typeface="+mj-lt"/>
              <a:buAutoNum type="arabicPeriod"/>
              <a:defRPr sz="2000" b="1">
                <a:solidFill>
                  <a:schemeClr val="tx1"/>
                </a:solidFill>
              </a:defRPr>
            </a:lvl1pPr>
            <a:lvl2pPr marL="609600" indent="-342900">
              <a:buFont typeface="+mj-lt"/>
              <a:buAutoNum type="arabicPeriod"/>
              <a:defRPr/>
            </a:lvl2pPr>
            <a:lvl3pPr marL="885825" indent="-342900">
              <a:buFont typeface="+mj-lt"/>
              <a:buAutoNum type="arabicPeriod"/>
              <a:defRPr/>
            </a:lvl3pPr>
            <a:lvl4pPr marL="1152525" indent="-342900">
              <a:buFont typeface="+mj-lt"/>
              <a:buAutoNum type="arabicPeriod"/>
              <a:defRPr/>
            </a:lvl4pPr>
            <a:lvl5pPr marL="1419225" indent="-342900">
              <a:buFont typeface="+mj-lt"/>
              <a:buAutoNum type="arabicPeriod"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4AE2CD9-937F-9C2E-566C-CE4DB37435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FC74E52-5B33-0229-FC7E-CBDAF902C3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662138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, zw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6">
            <a:extLst>
              <a:ext uri="{FF2B5EF4-FFF2-40B4-BE49-F238E27FC236}">
                <a16:creationId xmlns:a16="http://schemas.microsoft.com/office/drawing/2014/main" id="{480E9B0E-B4C4-4A7A-6384-4CAEA8C3B0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2167" y="684000"/>
            <a:ext cx="10800000" cy="396000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Agenda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A9B6F019-78EF-6CA4-C802-C8F12A4CC43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84212" y="1317600"/>
            <a:ext cx="10800000" cy="4856400"/>
          </a:xfrm>
        </p:spPr>
        <p:txBody>
          <a:bodyPr numCol="2" spcCol="360000"/>
          <a:lstStyle>
            <a:lvl1pPr marL="342000" indent="-342900">
              <a:lnSpc>
                <a:spcPct val="100000"/>
              </a:lnSpc>
              <a:spcAft>
                <a:spcPts val="1500"/>
              </a:spcAft>
              <a:buFont typeface="+mj-lt"/>
              <a:buAutoNum type="arabicPeriod"/>
              <a:defRPr sz="2000" b="1">
                <a:solidFill>
                  <a:schemeClr val="tx1"/>
                </a:solidFill>
              </a:defRPr>
            </a:lvl1pPr>
            <a:lvl2pPr marL="609600" indent="-342900">
              <a:buFont typeface="+mj-lt"/>
              <a:buAutoNum type="arabicPeriod"/>
              <a:defRPr/>
            </a:lvl2pPr>
            <a:lvl3pPr marL="885825" indent="-342900">
              <a:buFont typeface="+mj-lt"/>
              <a:buAutoNum type="arabicPeriod"/>
              <a:defRPr/>
            </a:lvl3pPr>
            <a:lvl4pPr marL="1152525" indent="-342900">
              <a:buFont typeface="+mj-lt"/>
              <a:buAutoNum type="arabicPeriod"/>
              <a:defRPr/>
            </a:lvl4pPr>
            <a:lvl5pPr marL="1419225" indent="-342900">
              <a:buFont typeface="+mj-lt"/>
              <a:buAutoNum type="arabicPeriod"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4AE2CD9-937F-9C2E-566C-CE4DB37435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FC74E52-5B33-0229-FC7E-CBDAF902C3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808579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20.xml"/><Relationship Id="rId1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0.xml"/><Relationship Id="rId21" Type="http://schemas.openxmlformats.org/officeDocument/2006/relationships/theme" Target="../theme/theme3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17" Type="http://schemas.openxmlformats.org/officeDocument/2006/relationships/slideLayout" Target="../slideLayouts/slideLayout24.xml"/><Relationship Id="rId2" Type="http://schemas.openxmlformats.org/officeDocument/2006/relationships/slideLayout" Target="../slideLayouts/slideLayout9.xml"/><Relationship Id="rId16" Type="http://schemas.openxmlformats.org/officeDocument/2006/relationships/slideLayout" Target="../slideLayouts/slideLayout23.xml"/><Relationship Id="rId20" Type="http://schemas.openxmlformats.org/officeDocument/2006/relationships/slideLayout" Target="../slideLayouts/slideLayout27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26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Relationship Id="rId14" Type="http://schemas.openxmlformats.org/officeDocument/2006/relationships/slideLayout" Target="../slideLayouts/slideLayout2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Relationship Id="rId9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platzhalter 15">
            <a:extLst>
              <a:ext uri="{FF2B5EF4-FFF2-40B4-BE49-F238E27FC236}">
                <a16:creationId xmlns:a16="http://schemas.microsoft.com/office/drawing/2014/main" id="{924037AA-8B86-5340-CD1D-434091672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704" y="2052000"/>
            <a:ext cx="10800000" cy="97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914E7600-929C-1ED2-385C-2A60FB76A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000" y="3276000"/>
            <a:ext cx="10800000" cy="25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DF473FCC-6C5F-422C-AC27-8FBD144BDD1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688909" y="684000"/>
            <a:ext cx="2960182" cy="68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859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9" r:id="rId2"/>
    <p:sldLayoutId id="2147483705" r:id="rId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2pPr>
      <a:lvl3pPr marL="1200150" indent="-285750" algn="l" defTabSz="9144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657350" indent="-285750" algn="l" defTabSz="9144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114550" indent="-285750" algn="l" defTabSz="9144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38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elplatzhalter 15">
            <a:extLst>
              <a:ext uri="{FF2B5EF4-FFF2-40B4-BE49-F238E27FC236}">
                <a16:creationId xmlns:a16="http://schemas.microsoft.com/office/drawing/2014/main" id="{AA92D2CD-D88F-C123-454B-93728D3A1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72000" y="2586310"/>
            <a:ext cx="8280000" cy="1667380"/>
          </a:xfrm>
          <a:prstGeom prst="rect">
            <a:avLst/>
          </a:prstGeom>
        </p:spPr>
        <p:txBody>
          <a:bodyPr vert="horz" lIns="0" tIns="0" rIns="0" bIns="0" rtlCol="0" anchor="ctr" anchorCtr="0">
            <a:sp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2" name="Foliennummernplatzhalter 2">
            <a:extLst>
              <a:ext uri="{FF2B5EF4-FFF2-40B4-BE49-F238E27FC236}">
                <a16:creationId xmlns:a16="http://schemas.microsoft.com/office/drawing/2014/main" id="{C3DEA1ED-12C2-7BB3-8F03-BBF9EAFA53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24754" y="6364799"/>
            <a:ext cx="63861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FE21B3A-246B-EAEA-BFB9-EF86AAFEE2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4000" y="6364800"/>
            <a:ext cx="9000000" cy="144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de-DE"/>
              <a:t>Medien sicher nutzen | Modul 3 | Magische Wand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7950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40" r:id="rId3"/>
    <p:sldLayoutId id="2147483741" r:id="rId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b="1" i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64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000" indent="-2667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40000" indent="-28575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elplatzhalter 15">
            <a:extLst>
              <a:ext uri="{FF2B5EF4-FFF2-40B4-BE49-F238E27FC236}">
                <a16:creationId xmlns:a16="http://schemas.microsoft.com/office/drawing/2014/main" id="{AA92D2CD-D88F-C123-454B-93728D3A1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19" name="Textplatzhalter 18">
            <a:extLst>
              <a:ext uri="{FF2B5EF4-FFF2-40B4-BE49-F238E27FC236}">
                <a16:creationId xmlns:a16="http://schemas.microsoft.com/office/drawing/2014/main" id="{03EBF2F0-2E9D-CC1A-277C-79AB8FD322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167" y="1317600"/>
            <a:ext cx="10800000" cy="4856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" name="Foliennummernplatzhalter 2">
            <a:extLst>
              <a:ext uri="{FF2B5EF4-FFF2-40B4-BE49-F238E27FC236}">
                <a16:creationId xmlns:a16="http://schemas.microsoft.com/office/drawing/2014/main" id="{C3DEA1ED-12C2-7BB3-8F03-BBF9EAFA53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24754" y="6364799"/>
            <a:ext cx="63861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FE21B3A-246B-EAEA-BFB9-EF86AAFEE2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4000" y="6364800"/>
            <a:ext cx="9000000" cy="144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de-DE"/>
              <a:t>Medien sicher nutzen | Modul 3 | Magische Wand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17484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704" r:id="rId2"/>
    <p:sldLayoutId id="2147483654" r:id="rId3"/>
    <p:sldLayoutId id="2147483731" r:id="rId4"/>
    <p:sldLayoutId id="2147483685" r:id="rId5"/>
    <p:sldLayoutId id="2147483656" r:id="rId6"/>
    <p:sldLayoutId id="2147483732" r:id="rId7"/>
    <p:sldLayoutId id="2147483689" r:id="rId8"/>
    <p:sldLayoutId id="2147483655" r:id="rId9"/>
    <p:sldLayoutId id="2147483720" r:id="rId10"/>
    <p:sldLayoutId id="2147483723" r:id="rId11"/>
    <p:sldLayoutId id="2147483721" r:id="rId12"/>
    <p:sldLayoutId id="2147483718" r:id="rId13"/>
    <p:sldLayoutId id="2147483706" r:id="rId14"/>
    <p:sldLayoutId id="2147483707" r:id="rId15"/>
    <p:sldLayoutId id="2147483726" r:id="rId16"/>
    <p:sldLayoutId id="2147483693" r:id="rId17"/>
    <p:sldLayoutId id="2147483730" r:id="rId18"/>
    <p:sldLayoutId id="2147483716" r:id="rId19"/>
    <p:sldLayoutId id="2147483717" r:id="rId2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i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64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000" indent="-2667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40000" indent="-28575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elplatzhalter 15">
            <a:extLst>
              <a:ext uri="{FF2B5EF4-FFF2-40B4-BE49-F238E27FC236}">
                <a16:creationId xmlns:a16="http://schemas.microsoft.com/office/drawing/2014/main" id="{AA92D2CD-D88F-C123-454B-93728D3A1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19" name="Textplatzhalter 18">
            <a:extLst>
              <a:ext uri="{FF2B5EF4-FFF2-40B4-BE49-F238E27FC236}">
                <a16:creationId xmlns:a16="http://schemas.microsoft.com/office/drawing/2014/main" id="{03EBF2F0-2E9D-CC1A-277C-79AB8FD322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167" y="1317600"/>
            <a:ext cx="10800000" cy="4856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" name="Foliennummernplatzhalter 2">
            <a:extLst>
              <a:ext uri="{FF2B5EF4-FFF2-40B4-BE49-F238E27FC236}">
                <a16:creationId xmlns:a16="http://schemas.microsoft.com/office/drawing/2014/main" id="{C3DEA1ED-12C2-7BB3-8F03-BBF9EAFA53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24754" y="6364799"/>
            <a:ext cx="63861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FE21B3A-246B-EAEA-BFB9-EF86AAFEE2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4000" y="6364800"/>
            <a:ext cx="9000000" cy="144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de-DE"/>
              <a:t>Medien sicher nutzen | Modul 3 | Magische Wand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8482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2" r:id="rId4"/>
    <p:sldLayoutId id="2147483763" r:id="rId5"/>
    <p:sldLayoutId id="2147483764" r:id="rId6"/>
    <p:sldLayoutId id="2147483765" r:id="rId7"/>
    <p:sldLayoutId id="2147483766" r:id="rId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i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64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000" indent="-2667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40000" indent="-28575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elplatzhalter 15">
            <a:extLst>
              <a:ext uri="{FF2B5EF4-FFF2-40B4-BE49-F238E27FC236}">
                <a16:creationId xmlns:a16="http://schemas.microsoft.com/office/drawing/2014/main" id="{AA92D2CD-D88F-C123-454B-93728D3A1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19" name="Textplatzhalter 18">
            <a:extLst>
              <a:ext uri="{FF2B5EF4-FFF2-40B4-BE49-F238E27FC236}">
                <a16:creationId xmlns:a16="http://schemas.microsoft.com/office/drawing/2014/main" id="{03EBF2F0-2E9D-CC1A-277C-79AB8FD322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167" y="1317600"/>
            <a:ext cx="10800000" cy="4856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" name="Foliennummernplatzhalter 2">
            <a:extLst>
              <a:ext uri="{FF2B5EF4-FFF2-40B4-BE49-F238E27FC236}">
                <a16:creationId xmlns:a16="http://schemas.microsoft.com/office/drawing/2014/main" id="{C3DEA1ED-12C2-7BB3-8F03-BBF9EAFA53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24754" y="6364799"/>
            <a:ext cx="63861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FE21B3A-246B-EAEA-BFB9-EF86AAFEE2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4000" y="6364800"/>
            <a:ext cx="9000000" cy="144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de-DE"/>
              <a:t>Medien sicher nutzen | Modul 3 | Magische Wand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11442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719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i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64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000" indent="-2667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40000" indent="-28575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elplatzhalter 15">
            <a:extLst>
              <a:ext uri="{FF2B5EF4-FFF2-40B4-BE49-F238E27FC236}">
                <a16:creationId xmlns:a16="http://schemas.microsoft.com/office/drawing/2014/main" id="{AA92D2CD-D88F-C123-454B-93728D3A1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  <a:prstGeom prst="rect">
            <a:avLst/>
          </a:prstGeom>
        </p:spPr>
        <p:txBody>
          <a:bodyPr vert="horz" lIns="0" tIns="0" rIns="0" bIns="0" rtlCol="0" anchor="t" anchorCtr="0">
            <a:sp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19" name="Textplatzhalter 18">
            <a:extLst>
              <a:ext uri="{FF2B5EF4-FFF2-40B4-BE49-F238E27FC236}">
                <a16:creationId xmlns:a16="http://schemas.microsoft.com/office/drawing/2014/main" id="{03EBF2F0-2E9D-CC1A-277C-79AB8FD322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167" y="1317600"/>
            <a:ext cx="10800000" cy="4856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" name="Foliennummernplatzhalter 2">
            <a:extLst>
              <a:ext uri="{FF2B5EF4-FFF2-40B4-BE49-F238E27FC236}">
                <a16:creationId xmlns:a16="http://schemas.microsoft.com/office/drawing/2014/main" id="{C3DEA1ED-12C2-7BB3-8F03-BBF9EAFA53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24754" y="6364799"/>
            <a:ext cx="638610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tx1"/>
                </a:solidFill>
                <a:latin typeface="Aptos" panose="020B0004020202020204" pitchFamily="34" charset="0"/>
              </a:defRPr>
            </a:lvl1pPr>
          </a:lstStyle>
          <a:p>
            <a:fld id="{787E03C7-2EF3-4EAE-8D72-52E7B904C3C0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FE21B3A-246B-EAEA-BFB9-EF86AAFEE2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4000" y="6364800"/>
            <a:ext cx="9000000" cy="144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de-DE"/>
              <a:t>Medien sicher nutzen | Modul 3 | Magische Wand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47161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70" r:id="rId2"/>
    <p:sldLayoutId id="2147483695" r:id="rId3"/>
    <p:sldLayoutId id="2147483686" r:id="rId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b="1" i="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8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64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000" indent="-26670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40000" indent="-285750" algn="l" defTabSz="914400" rtl="0" eaLnBrk="1" latinLnBrk="0" hangingPunct="1">
        <a:lnSpc>
          <a:spcPct val="100000"/>
        </a:lnSpc>
        <a:spcBef>
          <a:spcPts val="0"/>
        </a:spcBef>
        <a:spcAft>
          <a:spcPts val="15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38.xml"/><Relationship Id="rId13" Type="http://schemas.openxmlformats.org/officeDocument/2006/relationships/slide" Target="slide58.xml"/><Relationship Id="rId3" Type="http://schemas.openxmlformats.org/officeDocument/2006/relationships/slide" Target="slide18.xml"/><Relationship Id="rId7" Type="http://schemas.openxmlformats.org/officeDocument/2006/relationships/slide" Target="slide22.xml"/><Relationship Id="rId12" Type="http://schemas.openxmlformats.org/officeDocument/2006/relationships/slide" Target="slide42.xml"/><Relationship Id="rId17" Type="http://schemas.openxmlformats.org/officeDocument/2006/relationships/slide" Target="slide62.xml"/><Relationship Id="rId2" Type="http://schemas.openxmlformats.org/officeDocument/2006/relationships/slide" Target="slide2.xml"/><Relationship Id="rId16" Type="http://schemas.openxmlformats.org/officeDocument/2006/relationships/slide" Target="slide46.xml"/><Relationship Id="rId1" Type="http://schemas.openxmlformats.org/officeDocument/2006/relationships/slideLayout" Target="../slideLayouts/slideLayout8.xml"/><Relationship Id="rId6" Type="http://schemas.openxmlformats.org/officeDocument/2006/relationships/slide" Target="slide6.xml"/><Relationship Id="rId11" Type="http://schemas.openxmlformats.org/officeDocument/2006/relationships/slide" Target="slide26.xml"/><Relationship Id="rId5" Type="http://schemas.openxmlformats.org/officeDocument/2006/relationships/slide" Target="slide50.xml"/><Relationship Id="rId15" Type="http://schemas.openxmlformats.org/officeDocument/2006/relationships/slide" Target="slide30.xml"/><Relationship Id="rId10" Type="http://schemas.openxmlformats.org/officeDocument/2006/relationships/slide" Target="slide10.xml"/><Relationship Id="rId4" Type="http://schemas.openxmlformats.org/officeDocument/2006/relationships/slide" Target="slide34.xml"/><Relationship Id="rId9" Type="http://schemas.openxmlformats.org/officeDocument/2006/relationships/slide" Target="slide54.xml"/><Relationship Id="rId14" Type="http://schemas.openxmlformats.org/officeDocument/2006/relationships/slide" Target="slide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1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18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18.xm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4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2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22.xml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22.xml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slide" Target="slide27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2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26.xml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26.xml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2.xml"/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slide" Target="slide31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3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30.xml"/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30.xml"/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slide" Target="slide35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3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34.xml"/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34.xml"/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40.xml"/><Relationship Id="rId2" Type="http://schemas.openxmlformats.org/officeDocument/2006/relationships/slide" Target="slide39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4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38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2.xml"/><Relationship Id="rId1" Type="http://schemas.openxmlformats.org/officeDocument/2006/relationships/slideLayout" Target="../slideLayouts/slideLayout8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38.xml"/><Relationship Id="rId1" Type="http://schemas.openxmlformats.org/officeDocument/2006/relationships/slideLayout" Target="../slideLayouts/slideLayout8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slide" Target="slide45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40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42.xml"/><Relationship Id="rId1" Type="http://schemas.openxmlformats.org/officeDocument/2006/relationships/slideLayout" Target="../slideLayouts/slideLayout8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42.xml"/><Relationship Id="rId1" Type="http://schemas.openxmlformats.org/officeDocument/2006/relationships/slideLayout" Target="../slideLayouts/slideLayout8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4.xml"/><Relationship Id="rId2" Type="http://schemas.openxmlformats.org/officeDocument/2006/relationships/slide" Target="slide49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48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46.xml"/><Relationship Id="rId1" Type="http://schemas.openxmlformats.org/officeDocument/2006/relationships/slideLayout" Target="../slideLayouts/slideLayout8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46.xml"/><Relationship Id="rId1" Type="http://schemas.openxmlformats.org/officeDocument/2006/relationships/slideLayout" Target="../slideLayouts/slideLayout8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52.xml"/><Relationship Id="rId2" Type="http://schemas.openxmlformats.org/officeDocument/2006/relationships/slide" Target="slide53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5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50.xml"/><Relationship Id="rId1" Type="http://schemas.openxmlformats.org/officeDocument/2006/relationships/slideLayout" Target="../slideLayouts/slideLayout8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50.xml"/><Relationship Id="rId1" Type="http://schemas.openxmlformats.org/officeDocument/2006/relationships/slideLayout" Target="../slideLayouts/slideLayout8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56.xml"/><Relationship Id="rId2" Type="http://schemas.openxmlformats.org/officeDocument/2006/relationships/slide" Target="slide55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57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54.xml"/><Relationship Id="rId1" Type="http://schemas.openxmlformats.org/officeDocument/2006/relationships/slideLayout" Target="../slideLayouts/slideLayout8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54.xml"/><Relationship Id="rId1" Type="http://schemas.openxmlformats.org/officeDocument/2006/relationships/slideLayout" Target="../slideLayouts/slideLayout8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" Target="slide60.xml"/><Relationship Id="rId2" Type="http://schemas.openxmlformats.org/officeDocument/2006/relationships/slide" Target="slide61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59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58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9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58.xml"/><Relationship Id="rId1" Type="http://schemas.openxmlformats.org/officeDocument/2006/relationships/slideLayout" Target="../slideLayouts/slideLayout8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slide" Target="slide64.xml"/><Relationship Id="rId1" Type="http://schemas.openxmlformats.org/officeDocument/2006/relationships/slideLayout" Target="../slideLayouts/slideLayout12.xml"/><Relationship Id="rId4" Type="http://schemas.openxmlformats.org/officeDocument/2006/relationships/slide" Target="slide65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62.xml"/><Relationship Id="rId1" Type="http://schemas.openxmlformats.org/officeDocument/2006/relationships/slideLayout" Target="../slideLayouts/slideLayout8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62.xml"/><Relationship Id="rId1" Type="http://schemas.openxmlformats.org/officeDocument/2006/relationships/slideLayout" Target="../slideLayouts/slideLayout8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6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96A8DC-7E93-C005-B592-6E443D35C7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AD099D6E-0F2B-C792-525B-A39D7DED3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Die Magische Wand – Urheberrecht </a:t>
            </a:r>
          </a:p>
        </p:txBody>
      </p:sp>
      <p:sp>
        <p:nvSpPr>
          <p:cNvPr id="28" name="Fußzeilenplatzhalter 27">
            <a:extLst>
              <a:ext uri="{FF2B5EF4-FFF2-40B4-BE49-F238E27FC236}">
                <a16:creationId xmlns:a16="http://schemas.microsoft.com/office/drawing/2014/main" id="{4A3EFF01-D5B4-4A6F-65EB-6A106DC7DBF7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29" name="Foliennummernplatzhalter 28">
            <a:extLst>
              <a:ext uri="{FF2B5EF4-FFF2-40B4-BE49-F238E27FC236}">
                <a16:creationId xmlns:a16="http://schemas.microsoft.com/office/drawing/2014/main" id="{1A2926C3-D2FA-0E89-F6E2-5366BD543509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1</a:t>
            </a:fld>
            <a:endParaRPr lang="de-DE" dirty="0"/>
          </a:p>
        </p:txBody>
      </p:sp>
      <p:sp>
        <p:nvSpPr>
          <p:cNvPr id="2" name="Rechteck: abgerundete Ecken 1">
            <a:extLst>
              <a:ext uri="{FF2B5EF4-FFF2-40B4-BE49-F238E27FC236}">
                <a16:creationId xmlns:a16="http://schemas.microsoft.com/office/drawing/2014/main" id="{CACD071B-B9D4-9232-4603-24288019E6A7}"/>
              </a:ext>
            </a:extLst>
          </p:cNvPr>
          <p:cNvSpPr/>
          <p:nvPr/>
        </p:nvSpPr>
        <p:spPr>
          <a:xfrm>
            <a:off x="682168" y="1415268"/>
            <a:ext cx="2273068" cy="721659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Internet </a:t>
            </a:r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158F01E2-8554-03BA-139A-E9EB28AC5BDA}"/>
              </a:ext>
            </a:extLst>
          </p:cNvPr>
          <p:cNvSpPr/>
          <p:nvPr/>
        </p:nvSpPr>
        <p:spPr>
          <a:xfrm>
            <a:off x="3206707" y="1415268"/>
            <a:ext cx="2273068" cy="721659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Fotos</a:t>
            </a: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D4DA449C-167F-0705-60B9-A0B5DCB4B521}"/>
              </a:ext>
            </a:extLst>
          </p:cNvPr>
          <p:cNvSpPr/>
          <p:nvPr/>
        </p:nvSpPr>
        <p:spPr>
          <a:xfrm>
            <a:off x="5731246" y="1415267"/>
            <a:ext cx="2273068" cy="721660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Filme &amp; Musik</a:t>
            </a: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BF652617-4F72-2141-24B7-0BCDF132E300}"/>
              </a:ext>
            </a:extLst>
          </p:cNvPr>
          <p:cNvSpPr/>
          <p:nvPr/>
        </p:nvSpPr>
        <p:spPr>
          <a:xfrm>
            <a:off x="8255785" y="1415266"/>
            <a:ext cx="2273068" cy="721659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Blackbox</a:t>
            </a:r>
          </a:p>
        </p:txBody>
      </p:sp>
      <p:sp>
        <p:nvSpPr>
          <p:cNvPr id="7" name="Rechteck: abgerundete Ecken 6">
            <a:hlinkClick r:id="rId2" action="ppaction://hlinksldjump"/>
            <a:extLst>
              <a:ext uri="{FF2B5EF4-FFF2-40B4-BE49-F238E27FC236}">
                <a16:creationId xmlns:a16="http://schemas.microsoft.com/office/drawing/2014/main" id="{656E4EB2-8055-A30F-4FA3-85DC64D1200B}"/>
              </a:ext>
            </a:extLst>
          </p:cNvPr>
          <p:cNvSpPr/>
          <p:nvPr/>
        </p:nvSpPr>
        <p:spPr>
          <a:xfrm>
            <a:off x="682167" y="2472195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100</a:t>
            </a:r>
          </a:p>
        </p:txBody>
      </p:sp>
      <p:sp>
        <p:nvSpPr>
          <p:cNvPr id="8" name="Rechteck: abgerundete Ecken 7">
            <a:hlinkClick r:id="rId3" action="ppaction://hlinksldjump"/>
            <a:extLst>
              <a:ext uri="{FF2B5EF4-FFF2-40B4-BE49-F238E27FC236}">
                <a16:creationId xmlns:a16="http://schemas.microsoft.com/office/drawing/2014/main" id="{5F90E27F-91FB-58EC-E5F7-00D6B1242CA6}"/>
              </a:ext>
            </a:extLst>
          </p:cNvPr>
          <p:cNvSpPr/>
          <p:nvPr/>
        </p:nvSpPr>
        <p:spPr>
          <a:xfrm>
            <a:off x="3206707" y="2472194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100</a:t>
            </a:r>
          </a:p>
        </p:txBody>
      </p:sp>
      <p:sp>
        <p:nvSpPr>
          <p:cNvPr id="9" name="Rechteck: abgerundete Ecken 8">
            <a:hlinkClick r:id="rId4" action="ppaction://hlinksldjump"/>
            <a:extLst>
              <a:ext uri="{FF2B5EF4-FFF2-40B4-BE49-F238E27FC236}">
                <a16:creationId xmlns:a16="http://schemas.microsoft.com/office/drawing/2014/main" id="{5A00E633-D643-32D0-4CE0-7EE90FC5CED8}"/>
              </a:ext>
            </a:extLst>
          </p:cNvPr>
          <p:cNvSpPr/>
          <p:nvPr/>
        </p:nvSpPr>
        <p:spPr>
          <a:xfrm>
            <a:off x="5731246" y="2472193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100</a:t>
            </a:r>
          </a:p>
        </p:txBody>
      </p:sp>
      <p:sp>
        <p:nvSpPr>
          <p:cNvPr id="10" name="Rechteck: abgerundete Ecken 9">
            <a:hlinkClick r:id="rId5" action="ppaction://hlinksldjump"/>
            <a:extLst>
              <a:ext uri="{FF2B5EF4-FFF2-40B4-BE49-F238E27FC236}">
                <a16:creationId xmlns:a16="http://schemas.microsoft.com/office/drawing/2014/main" id="{1F9A258C-0AB9-D6C6-3FF0-307B39549A33}"/>
              </a:ext>
            </a:extLst>
          </p:cNvPr>
          <p:cNvSpPr/>
          <p:nvPr/>
        </p:nvSpPr>
        <p:spPr>
          <a:xfrm>
            <a:off x="8255785" y="2442743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100</a:t>
            </a:r>
          </a:p>
        </p:txBody>
      </p:sp>
      <p:sp>
        <p:nvSpPr>
          <p:cNvPr id="11" name="Rechteck: abgerundete Ecken 10">
            <a:hlinkClick r:id="rId6" action="ppaction://hlinksldjump"/>
            <a:extLst>
              <a:ext uri="{FF2B5EF4-FFF2-40B4-BE49-F238E27FC236}">
                <a16:creationId xmlns:a16="http://schemas.microsoft.com/office/drawing/2014/main" id="{E23DCD52-C39B-61A7-2658-4B1603C63A7D}"/>
              </a:ext>
            </a:extLst>
          </p:cNvPr>
          <p:cNvSpPr/>
          <p:nvPr/>
        </p:nvSpPr>
        <p:spPr>
          <a:xfrm>
            <a:off x="682167" y="3429000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200</a:t>
            </a:r>
          </a:p>
        </p:txBody>
      </p:sp>
      <p:sp>
        <p:nvSpPr>
          <p:cNvPr id="12" name="Rechteck: abgerundete Ecken 11">
            <a:hlinkClick r:id="rId7" action="ppaction://hlinksldjump"/>
            <a:extLst>
              <a:ext uri="{FF2B5EF4-FFF2-40B4-BE49-F238E27FC236}">
                <a16:creationId xmlns:a16="http://schemas.microsoft.com/office/drawing/2014/main" id="{72C088C3-8244-2089-8B4E-FDAA7289C8B2}"/>
              </a:ext>
            </a:extLst>
          </p:cNvPr>
          <p:cNvSpPr/>
          <p:nvPr/>
        </p:nvSpPr>
        <p:spPr>
          <a:xfrm>
            <a:off x="3206707" y="3427538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200</a:t>
            </a:r>
          </a:p>
        </p:txBody>
      </p:sp>
      <p:sp>
        <p:nvSpPr>
          <p:cNvPr id="13" name="Rechteck: abgerundete Ecken 12">
            <a:hlinkClick r:id="rId8" action="ppaction://hlinksldjump"/>
            <a:extLst>
              <a:ext uri="{FF2B5EF4-FFF2-40B4-BE49-F238E27FC236}">
                <a16:creationId xmlns:a16="http://schemas.microsoft.com/office/drawing/2014/main" id="{77F58289-1C08-4E14-D80B-DDB8959D05CD}"/>
              </a:ext>
            </a:extLst>
          </p:cNvPr>
          <p:cNvSpPr/>
          <p:nvPr/>
        </p:nvSpPr>
        <p:spPr>
          <a:xfrm>
            <a:off x="5731246" y="3427538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200</a:t>
            </a:r>
          </a:p>
        </p:txBody>
      </p:sp>
      <p:sp>
        <p:nvSpPr>
          <p:cNvPr id="14" name="Rechteck: abgerundete Ecken 13">
            <a:hlinkClick r:id="rId9" action="ppaction://hlinksldjump"/>
            <a:extLst>
              <a:ext uri="{FF2B5EF4-FFF2-40B4-BE49-F238E27FC236}">
                <a16:creationId xmlns:a16="http://schemas.microsoft.com/office/drawing/2014/main" id="{B7AA9F70-3047-8DEF-99FB-C427BFF60258}"/>
              </a:ext>
            </a:extLst>
          </p:cNvPr>
          <p:cNvSpPr/>
          <p:nvPr/>
        </p:nvSpPr>
        <p:spPr>
          <a:xfrm>
            <a:off x="8255785" y="3427537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200</a:t>
            </a:r>
          </a:p>
        </p:txBody>
      </p:sp>
      <p:sp>
        <p:nvSpPr>
          <p:cNvPr id="15" name="Rechteck: abgerundete Ecken 14">
            <a:hlinkClick r:id="rId10" action="ppaction://hlinksldjump"/>
            <a:extLst>
              <a:ext uri="{FF2B5EF4-FFF2-40B4-BE49-F238E27FC236}">
                <a16:creationId xmlns:a16="http://schemas.microsoft.com/office/drawing/2014/main" id="{043AEC55-DB24-6472-711F-C88446B52E4B}"/>
              </a:ext>
            </a:extLst>
          </p:cNvPr>
          <p:cNvSpPr/>
          <p:nvPr/>
        </p:nvSpPr>
        <p:spPr>
          <a:xfrm>
            <a:off x="682167" y="4385805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300</a:t>
            </a:r>
          </a:p>
        </p:txBody>
      </p:sp>
      <p:sp>
        <p:nvSpPr>
          <p:cNvPr id="16" name="Rechteck: abgerundete Ecken 15">
            <a:hlinkClick r:id="rId11" action="ppaction://hlinksldjump"/>
            <a:extLst>
              <a:ext uri="{FF2B5EF4-FFF2-40B4-BE49-F238E27FC236}">
                <a16:creationId xmlns:a16="http://schemas.microsoft.com/office/drawing/2014/main" id="{5E5DAE2D-6634-A1F6-41E8-32B37798F4D4}"/>
              </a:ext>
            </a:extLst>
          </p:cNvPr>
          <p:cNvSpPr/>
          <p:nvPr/>
        </p:nvSpPr>
        <p:spPr>
          <a:xfrm>
            <a:off x="3206707" y="4385805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300</a:t>
            </a:r>
          </a:p>
        </p:txBody>
      </p:sp>
      <p:sp>
        <p:nvSpPr>
          <p:cNvPr id="17" name="Rechteck: abgerundete Ecken 16">
            <a:hlinkClick r:id="rId12" action="ppaction://hlinksldjump"/>
            <a:extLst>
              <a:ext uri="{FF2B5EF4-FFF2-40B4-BE49-F238E27FC236}">
                <a16:creationId xmlns:a16="http://schemas.microsoft.com/office/drawing/2014/main" id="{EC94430C-0D00-EB6E-84D0-7B4CABDAAA0A}"/>
              </a:ext>
            </a:extLst>
          </p:cNvPr>
          <p:cNvSpPr/>
          <p:nvPr/>
        </p:nvSpPr>
        <p:spPr>
          <a:xfrm>
            <a:off x="5731246" y="4382883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300</a:t>
            </a:r>
          </a:p>
        </p:txBody>
      </p:sp>
      <p:sp>
        <p:nvSpPr>
          <p:cNvPr id="18" name="Rechteck: abgerundete Ecken 17">
            <a:hlinkClick r:id="rId13" action="ppaction://hlinksldjump"/>
            <a:extLst>
              <a:ext uri="{FF2B5EF4-FFF2-40B4-BE49-F238E27FC236}">
                <a16:creationId xmlns:a16="http://schemas.microsoft.com/office/drawing/2014/main" id="{1620C4A8-0B8C-B9C3-8801-BEC1D20A2173}"/>
              </a:ext>
            </a:extLst>
          </p:cNvPr>
          <p:cNvSpPr/>
          <p:nvPr/>
        </p:nvSpPr>
        <p:spPr>
          <a:xfrm>
            <a:off x="8255785" y="4382883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300</a:t>
            </a:r>
          </a:p>
        </p:txBody>
      </p:sp>
      <p:sp>
        <p:nvSpPr>
          <p:cNvPr id="19" name="Rechteck: abgerundete Ecken 18">
            <a:hlinkClick r:id="rId14" action="ppaction://hlinksldjump"/>
            <a:extLst>
              <a:ext uri="{FF2B5EF4-FFF2-40B4-BE49-F238E27FC236}">
                <a16:creationId xmlns:a16="http://schemas.microsoft.com/office/drawing/2014/main" id="{EF37C1E5-8462-FCBE-4222-928A044009B6}"/>
              </a:ext>
            </a:extLst>
          </p:cNvPr>
          <p:cNvSpPr/>
          <p:nvPr/>
        </p:nvSpPr>
        <p:spPr>
          <a:xfrm>
            <a:off x="682167" y="5303785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400</a:t>
            </a:r>
          </a:p>
        </p:txBody>
      </p:sp>
      <p:sp>
        <p:nvSpPr>
          <p:cNvPr id="20" name="Rechteck: abgerundete Ecken 19">
            <a:hlinkClick r:id="rId15" action="ppaction://hlinksldjump"/>
            <a:extLst>
              <a:ext uri="{FF2B5EF4-FFF2-40B4-BE49-F238E27FC236}">
                <a16:creationId xmlns:a16="http://schemas.microsoft.com/office/drawing/2014/main" id="{87469EE6-E732-6009-E06A-263FA3344CDC}"/>
              </a:ext>
            </a:extLst>
          </p:cNvPr>
          <p:cNvSpPr/>
          <p:nvPr/>
        </p:nvSpPr>
        <p:spPr>
          <a:xfrm>
            <a:off x="3206707" y="5307873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400</a:t>
            </a:r>
          </a:p>
        </p:txBody>
      </p:sp>
      <p:sp>
        <p:nvSpPr>
          <p:cNvPr id="21" name="Rechteck: abgerundete Ecken 20">
            <a:hlinkClick r:id="rId16" action="ppaction://hlinksldjump"/>
            <a:extLst>
              <a:ext uri="{FF2B5EF4-FFF2-40B4-BE49-F238E27FC236}">
                <a16:creationId xmlns:a16="http://schemas.microsoft.com/office/drawing/2014/main" id="{75950E7F-0467-C8C7-613B-A2E87B460438}"/>
              </a:ext>
            </a:extLst>
          </p:cNvPr>
          <p:cNvSpPr/>
          <p:nvPr/>
        </p:nvSpPr>
        <p:spPr>
          <a:xfrm>
            <a:off x="5731246" y="5307872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400</a:t>
            </a:r>
          </a:p>
        </p:txBody>
      </p:sp>
      <p:sp>
        <p:nvSpPr>
          <p:cNvPr id="22" name="Rechteck: abgerundete Ecken 21">
            <a:hlinkClick r:id="rId17" action="ppaction://hlinksldjump"/>
            <a:extLst>
              <a:ext uri="{FF2B5EF4-FFF2-40B4-BE49-F238E27FC236}">
                <a16:creationId xmlns:a16="http://schemas.microsoft.com/office/drawing/2014/main" id="{452771EC-AB63-930A-E684-41990C71BEBC}"/>
              </a:ext>
            </a:extLst>
          </p:cNvPr>
          <p:cNvSpPr/>
          <p:nvPr/>
        </p:nvSpPr>
        <p:spPr>
          <a:xfrm>
            <a:off x="8255785" y="5303785"/>
            <a:ext cx="2273068" cy="721659"/>
          </a:xfrm>
          <a:prstGeom prst="roundRect">
            <a:avLst/>
          </a:prstGeom>
          <a:solidFill>
            <a:schemeClr val="tx2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400</a:t>
            </a:r>
          </a:p>
        </p:txBody>
      </p:sp>
      <p:sp>
        <p:nvSpPr>
          <p:cNvPr id="23" name="Explosion 1 14">
            <a:extLst>
              <a:ext uri="{FF2B5EF4-FFF2-40B4-BE49-F238E27FC236}">
                <a16:creationId xmlns:a16="http://schemas.microsoft.com/office/drawing/2014/main" id="{EDFC610E-4ED3-CE53-6405-FCA6347367B3}"/>
              </a:ext>
            </a:extLst>
          </p:cNvPr>
          <p:cNvSpPr/>
          <p:nvPr/>
        </p:nvSpPr>
        <p:spPr>
          <a:xfrm rot="1131019">
            <a:off x="9623359" y="296373"/>
            <a:ext cx="2059459" cy="1960606"/>
          </a:xfrm>
          <a:prstGeom prst="irregularSeal1">
            <a:avLst/>
          </a:prstGeom>
          <a:solidFill>
            <a:schemeClr val="bg1"/>
          </a:solidFill>
          <a:ln w="34925">
            <a:solidFill>
              <a:schemeClr val="tx2">
                <a:lumMod val="75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dirty="0">
                <a:solidFill>
                  <a:schemeClr val="tx1"/>
                </a:solidFill>
              </a:rPr>
              <a:t>S3</a:t>
            </a:r>
          </a:p>
        </p:txBody>
      </p:sp>
    </p:spTree>
    <p:extLst>
      <p:ext uri="{BB962C8B-B14F-4D97-AF65-F5344CB8AC3E}">
        <p14:creationId xmlns:p14="http://schemas.microsoft.com/office/powerpoint/2010/main" val="3913383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AB9EE9-1083-2E40-4EB2-C0FE84D360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5ACCB2-6CD4-A22E-D3FB-ED719FCFA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Internet 300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B295478-4C39-9A0E-B3FB-68B70304F6F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7AFBD2B-73A8-3196-D421-F53D019AB75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10</a:t>
            </a:fld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C9FF11C7-F7CE-CFF8-06B8-B0F1DADEDAED}"/>
              </a:ext>
            </a:extLst>
          </p:cNvPr>
          <p:cNvSpPr/>
          <p:nvPr/>
        </p:nvSpPr>
        <p:spPr>
          <a:xfrm>
            <a:off x="682167" y="1317599"/>
            <a:ext cx="8237715" cy="1195067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Musikstücke oder Fotos, die mit einer sogenannten Creative-Commons-Lizenz versehen sind, werden oft auch als „freie Inhalte“ bezeichnet. Was bedeutet das?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E2A9F4A2-8857-6C47-F48C-B2C945B468DD}"/>
              </a:ext>
            </a:extLst>
          </p:cNvPr>
          <p:cNvSpPr/>
          <p:nvPr/>
        </p:nvSpPr>
        <p:spPr>
          <a:xfrm>
            <a:off x="682167" y="2728137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Diese Inhalte sind frei von Rechten.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92A655F7-27E3-9AC6-E7EB-2D112DB634C9}"/>
              </a:ext>
            </a:extLst>
          </p:cNvPr>
          <p:cNvSpPr/>
          <p:nvPr/>
        </p:nvSpPr>
        <p:spPr>
          <a:xfrm>
            <a:off x="682167" y="3642537"/>
            <a:ext cx="8237714" cy="929558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Diese Inhalte darf ich verwenden, ohne den Urheber zu fragen. Ich muss aber trotzdem auf die genauen Nutzungsbedingungen achten.</a:t>
            </a: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592065A2-1938-A974-3420-226F6BFE98FA}"/>
              </a:ext>
            </a:extLst>
          </p:cNvPr>
          <p:cNvSpPr/>
          <p:nvPr/>
        </p:nvSpPr>
        <p:spPr>
          <a:xfrm>
            <a:off x="682167" y="4764836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Mit diesen Inhalten kann ich machen, was ich will.</a:t>
            </a:r>
          </a:p>
        </p:txBody>
      </p:sp>
    </p:spTree>
    <p:extLst>
      <p:ext uri="{BB962C8B-B14F-4D97-AF65-F5344CB8AC3E}">
        <p14:creationId xmlns:p14="http://schemas.microsoft.com/office/powerpoint/2010/main" val="31533005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543C49-E5A8-B8E5-347D-74AD0F0675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84516DA-6E8D-ED36-C073-FFA4BA2A1059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760236E-DF8A-E1B4-5201-F8D6F5EA579C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158E69A-5868-EA79-9A2F-134D152F6FC2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11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BE666CBC-9024-26E9-AE4B-CBAD79391CD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562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E061C2-808B-B80B-1D49-739466418D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A3CB938-B27B-CA8B-76A5-2E3EFCF5163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DA481D7-7464-529A-8B4A-3272EBC28454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37725D9-627A-5895-17C8-9C6F7FD6D6D8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12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5DB92FFA-9B1B-4E74-D6C4-2C9EBA184F7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301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EA96AB-7B3F-8329-2D76-BE4BA9B94E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9FE6A37-B1DF-3DD5-A44D-EE3496BAB75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60496F1-33C8-1347-5AAF-77641960BA38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19BBA25-4E59-970B-31C1-9E1A6B11BA8C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13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77197989-230E-4EBD-282F-C4F84763DE3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4783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C097D4-4439-8404-EFF3-D5F3487AC5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366446-9235-238C-9781-F7E324EB8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Internet 400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10EDCDC-33B6-614E-0335-CDFB8FEB696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D94E856-6616-DD68-5FA2-32CE3E8C94E3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14</a:t>
            </a:fld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5A6A63F5-3284-A13D-11C0-55F7DF1BC776}"/>
              </a:ext>
            </a:extLst>
          </p:cNvPr>
          <p:cNvSpPr/>
          <p:nvPr/>
        </p:nvSpPr>
        <p:spPr>
          <a:xfrm>
            <a:off x="682167" y="1317599"/>
            <a:ext cx="8237715" cy="1195067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Theresas Freundin hat Bilder vom vergangenen Wochenende </a:t>
            </a:r>
            <a:br>
              <a:rPr lang="de-DE" sz="2000" b="1" dirty="0"/>
            </a:br>
            <a:r>
              <a:rPr lang="de-DE" sz="2000" b="1" dirty="0"/>
              <a:t>auf ihren Blog gestellt. Darunter ist eines von Theresa, </a:t>
            </a:r>
            <a:br>
              <a:rPr lang="de-DE" sz="2000" b="1" dirty="0"/>
            </a:br>
            <a:r>
              <a:rPr lang="de-DE" sz="2000" b="1" dirty="0"/>
              <a:t>dass sie voll schrecklich findet. Was sollte sie als erstes tun?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AE45BC8E-1218-676C-BB51-6E72B93A1BB9}"/>
              </a:ext>
            </a:extLst>
          </p:cNvPr>
          <p:cNvSpPr/>
          <p:nvPr/>
        </p:nvSpPr>
        <p:spPr>
          <a:xfrm>
            <a:off x="682167" y="2728137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Nichts. Einmal im Internet – immer im Internet.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A1DA3B9A-5740-DFA4-8BB3-7628A2D664A7}"/>
              </a:ext>
            </a:extLst>
          </p:cNvPr>
          <p:cNvSpPr/>
          <p:nvPr/>
        </p:nvSpPr>
        <p:spPr>
          <a:xfrm>
            <a:off x="682167" y="3642537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Sie sollte ihre Freundin bitten, </a:t>
            </a:r>
            <a:br>
              <a:rPr lang="de-DE" sz="2000" b="1" dirty="0">
                <a:solidFill>
                  <a:schemeClr val="tx1"/>
                </a:solidFill>
              </a:rPr>
            </a:br>
            <a:r>
              <a:rPr lang="de-DE" sz="2000" b="1" dirty="0">
                <a:solidFill>
                  <a:schemeClr val="tx1"/>
                </a:solidFill>
              </a:rPr>
              <a:t>sie zu entfernen.</a:t>
            </a: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169F5896-028A-2E15-E372-C359FFCD8B0F}"/>
              </a:ext>
            </a:extLst>
          </p:cNvPr>
          <p:cNvSpPr/>
          <p:nvPr/>
        </p:nvSpPr>
        <p:spPr>
          <a:xfrm>
            <a:off x="682167" y="4520842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Sie sollte zu einem Anwalt gehen und ihn um Rat fragen.</a:t>
            </a:r>
          </a:p>
        </p:txBody>
      </p:sp>
    </p:spTree>
    <p:extLst>
      <p:ext uri="{BB962C8B-B14F-4D97-AF65-F5344CB8AC3E}">
        <p14:creationId xmlns:p14="http://schemas.microsoft.com/office/powerpoint/2010/main" val="15888231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FBC7C0-8999-AD4E-DC53-BDD09B315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1623C21-6F30-FEBB-F9DB-BA937F2EA46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9E03AF0-5EAA-56A3-8662-E6BAAECB95F1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9FCB1C7-BDE4-01BF-EDA2-D2A33B9629A3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15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B092065E-3784-FE17-1B4A-ADD236345DD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4735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145182-FFB9-4B42-E572-7159F1AD0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F6D8144-747B-49EA-1453-8E153B94C3E8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als erste Reaktion ein bisschen drüber,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5F6B7B5-9B19-52C4-A6CC-03257B7366B5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2F3F64D-8F40-EF87-B145-4B728E8CCC74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16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FD74DD48-80CC-8A00-D16B-3A89CE6DAD0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506796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073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9AD77C-B739-AB1D-045A-56F4EBE8CE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5C2504D-8ACB-B75D-8707-2FF1000209E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9935B8B-5F58-E742-2C09-04F70FAB6E99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C150903-CDB4-CA19-B499-03E49D8791E5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17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C1EA1BEA-7F69-8CCE-00A6-8B6DAC43642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4114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201D0C-8CC9-3217-596C-4D18ECB1CC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71BC68-078E-E674-5678-F4FC62AC9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Fotos 100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DE8B27D-475F-59CA-0338-F457310B1C3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CF0A46E-DB50-0735-24B4-8FC018BA6F4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18</a:t>
            </a:fld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1F7CEB17-E2C0-2528-13F2-D4502B3CA026}"/>
              </a:ext>
            </a:extLst>
          </p:cNvPr>
          <p:cNvSpPr/>
          <p:nvPr/>
        </p:nvSpPr>
        <p:spPr>
          <a:xfrm>
            <a:off x="682167" y="1317599"/>
            <a:ext cx="8237715" cy="1539901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Jonathan möchte sein gebrauchtes Smartphone bei Ebay verkaufen. Bei einem anderen Onlineshop findet er ein schönes Bild </a:t>
            </a:r>
            <a:br>
              <a:rPr lang="de-DE" sz="2000" b="1" dirty="0"/>
            </a:br>
            <a:r>
              <a:rPr lang="de-DE" sz="2000" b="1" dirty="0"/>
              <a:t>seines Modells und verwendet das in seiner Auktion. </a:t>
            </a:r>
            <a:br>
              <a:rPr lang="de-DE" sz="2000" b="1" dirty="0"/>
            </a:br>
            <a:r>
              <a:rPr lang="de-DE" sz="2000" b="1" dirty="0"/>
              <a:t>Problematisch oder nicht? 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2ABCB3F4-8125-59EA-E13F-C3ED3C1CDBF4}"/>
              </a:ext>
            </a:extLst>
          </p:cNvPr>
          <p:cNvSpPr/>
          <p:nvPr/>
        </p:nvSpPr>
        <p:spPr>
          <a:xfrm>
            <a:off x="682167" y="3072971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Jonathan hat das Bild nicht selbst gemacht. Er verstößt gegen das Urheberrecht und riskiert eine Abmahnung.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AF12821B-B00D-5CDF-013F-D015F4A8155C}"/>
              </a:ext>
            </a:extLst>
          </p:cNvPr>
          <p:cNvSpPr/>
          <p:nvPr/>
        </p:nvSpPr>
        <p:spPr>
          <a:xfrm>
            <a:off x="682167" y="3987371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Jonathan muss dazuschreiben, dass er keine Rechte an dem Bild hat. Dann ist es ok.</a:t>
            </a: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1E456572-523D-3A3B-3724-AEAB7E0FC487}"/>
              </a:ext>
            </a:extLst>
          </p:cNvPr>
          <p:cNvSpPr/>
          <p:nvPr/>
        </p:nvSpPr>
        <p:spPr>
          <a:xfrm>
            <a:off x="682167" y="4865676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Auf Plattformen wie Ebay ist das nicht problematisch.</a:t>
            </a:r>
          </a:p>
        </p:txBody>
      </p:sp>
    </p:spTree>
    <p:extLst>
      <p:ext uri="{BB962C8B-B14F-4D97-AF65-F5344CB8AC3E}">
        <p14:creationId xmlns:p14="http://schemas.microsoft.com/office/powerpoint/2010/main" val="27127481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5FF8DF-6ADD-E16F-E863-0EF79E9023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0646CBF-06EA-A3FD-8F76-8D57904B44F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9874B3B-C84E-FE78-17F1-FB1A7D9D6F3D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473A7A6-E863-7C1A-EF58-4D5BE0B4EEF3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19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FD5729A4-FE53-6A14-BC4A-503B814C3E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49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3C2C14-860A-CD61-E8D7-09EB37EB4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Internet 100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367DE9B-3266-2787-D13F-B0575F9269D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CB67167-DCCB-C3A8-37C4-A9D5C454245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E3C561F1-2A62-633B-96ED-339C203C8ED1}"/>
              </a:ext>
            </a:extLst>
          </p:cNvPr>
          <p:cNvSpPr/>
          <p:nvPr/>
        </p:nvSpPr>
        <p:spPr>
          <a:xfrm>
            <a:off x="682167" y="1317599"/>
            <a:ext cx="8237715" cy="847097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Wie erkenne ich, dass ein Werk im Internet </a:t>
            </a:r>
            <a:br>
              <a:rPr lang="de-DE" sz="2000" b="1" dirty="0"/>
            </a:br>
            <a:r>
              <a:rPr lang="de-DE" sz="2000" b="1" dirty="0"/>
              <a:t>urheberrechtlich geschützt ist?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462A73BA-95DA-DC80-4061-BDBA2653C3F6}"/>
              </a:ext>
            </a:extLst>
          </p:cNvPr>
          <p:cNvSpPr/>
          <p:nvPr/>
        </p:nvSpPr>
        <p:spPr>
          <a:xfrm>
            <a:off x="682167" y="2380167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Es muss ein © als Copyright-Zeichen davor stehen.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6A014748-D267-911C-FC69-F15BD6D05148}"/>
              </a:ext>
            </a:extLst>
          </p:cNvPr>
          <p:cNvSpPr/>
          <p:nvPr/>
        </p:nvSpPr>
        <p:spPr>
          <a:xfrm>
            <a:off x="682167" y="3294567"/>
            <a:ext cx="8237714" cy="1146265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Erst einmal muss ich davon ausgehen, </a:t>
            </a:r>
            <a:br>
              <a:rPr lang="de-DE" sz="2000" b="1" dirty="0">
                <a:solidFill>
                  <a:schemeClr val="tx1"/>
                </a:solidFill>
              </a:rPr>
            </a:br>
            <a:r>
              <a:rPr lang="de-DE" sz="2000" b="1" dirty="0">
                <a:solidFill>
                  <a:schemeClr val="tx1"/>
                </a:solidFill>
              </a:rPr>
              <a:t>dass alles im Internet urheberrechtlich geschützt ist. </a:t>
            </a:r>
            <a:br>
              <a:rPr lang="de-DE" sz="2000" b="1" dirty="0">
                <a:solidFill>
                  <a:schemeClr val="tx1"/>
                </a:solidFill>
              </a:rPr>
            </a:br>
            <a:r>
              <a:rPr lang="de-DE" sz="2000" b="1" dirty="0">
                <a:solidFill>
                  <a:schemeClr val="tx1"/>
                </a:solidFill>
              </a:rPr>
              <a:t>Auch wenn es nicht dabei steht.</a:t>
            </a: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DB01AA21-525B-D25B-4E6D-3C34146E314F}"/>
              </a:ext>
            </a:extLst>
          </p:cNvPr>
          <p:cNvSpPr/>
          <p:nvPr/>
        </p:nvSpPr>
        <p:spPr>
          <a:xfrm>
            <a:off x="682167" y="4633573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Es kommt darauf an, wo ich es finde: </a:t>
            </a:r>
            <a:br>
              <a:rPr lang="de-DE" sz="2000" b="1" dirty="0">
                <a:solidFill>
                  <a:schemeClr val="tx1"/>
                </a:solidFill>
              </a:rPr>
            </a:br>
            <a:r>
              <a:rPr lang="de-DE" sz="2000" b="1" dirty="0">
                <a:solidFill>
                  <a:schemeClr val="tx1"/>
                </a:solidFill>
              </a:rPr>
              <a:t>Die Google-Bildersuche z. B. ist unproblematisch.</a:t>
            </a:r>
          </a:p>
        </p:txBody>
      </p:sp>
    </p:spTree>
    <p:extLst>
      <p:ext uri="{BB962C8B-B14F-4D97-AF65-F5344CB8AC3E}">
        <p14:creationId xmlns:p14="http://schemas.microsoft.com/office/powerpoint/2010/main" val="14775382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0250DC-30CC-38E2-7D50-D60A64D705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8A906CC-C46B-8F01-F1C7-8E077FCE198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0C3213F-F11B-4A70-6A57-1E7D2618B433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304D128-23BB-C7A3-D1BF-705A8D847367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20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4AA17F14-3C76-95A3-39F1-9397F764D79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1109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55E809-7A78-17D7-65B1-D704661319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4C1014F-8D3F-8EFF-2E52-B94B5EA7603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E063F65-0ED9-EB4B-AB76-95DCB7B7D811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C0240AB-F37E-9DCF-F283-67CC2333BB9E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21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4739BD25-1DA4-F621-A748-BE8D2EA868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1587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2191D8-A2C8-7CE1-6162-48D67B74A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EDBE5B-04E4-62E2-1048-EEBB2A274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Fotos 200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06B00AA-2D23-F672-31F9-C115C228E0A5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40D82C3-4812-E297-2FA1-C4133056BED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22</a:t>
            </a:fld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60C08FA8-A502-0796-C4AA-BB7ACA29BD3E}"/>
              </a:ext>
            </a:extLst>
          </p:cNvPr>
          <p:cNvSpPr/>
          <p:nvPr/>
        </p:nvSpPr>
        <p:spPr>
          <a:xfrm>
            <a:off x="682167" y="1317600"/>
            <a:ext cx="8237715" cy="1322682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Miri war in Berlin und hat viele Fotos gemacht. Eins davon gefällt ihr besonders gut: Es zeigt den Berliner Reichstag im Sonnenschein, davor viele Menschen. Darf sie das Bild auf Instagram posten?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24ED525A-2BA5-3165-AE70-888F080F6CDB}"/>
              </a:ext>
            </a:extLst>
          </p:cNvPr>
          <p:cNvSpPr/>
          <p:nvPr/>
        </p:nvSpPr>
        <p:spPr>
          <a:xfrm>
            <a:off x="682167" y="2855754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Ja. Egal, was drauf ist: Sie hat das Bild gemacht und als Urheber darf sie entscheiden, was mit dem Bild passiert. 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192285F8-8F44-8D73-8062-74B63BE5C7A1}"/>
              </a:ext>
            </a:extLst>
          </p:cNvPr>
          <p:cNvSpPr/>
          <p:nvPr/>
        </p:nvSpPr>
        <p:spPr>
          <a:xfrm>
            <a:off x="682167" y="3770154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Nein. Sie hätte alle Personen auf dem Bild fragen müssen – Recht am eigenen Bild und so.</a:t>
            </a: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F2D87B0C-48B9-3E39-90FA-D860A3B55572}"/>
              </a:ext>
            </a:extLst>
          </p:cNvPr>
          <p:cNvSpPr/>
          <p:nvPr/>
        </p:nvSpPr>
        <p:spPr>
          <a:xfrm>
            <a:off x="682167" y="4648459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Ja, wenn es sich bei den Menschen auf dem Bild nur um „Beiwerk“ handelt. Das Recht am eigenen Bild ist dann nämlich eingeschränkt.</a:t>
            </a:r>
          </a:p>
        </p:txBody>
      </p:sp>
    </p:spTree>
    <p:extLst>
      <p:ext uri="{BB962C8B-B14F-4D97-AF65-F5344CB8AC3E}">
        <p14:creationId xmlns:p14="http://schemas.microsoft.com/office/powerpoint/2010/main" val="39450704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763C3F-8C8E-5650-7FFF-272BD2D573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13FD055-4E9C-16AF-4922-86BE5A7E6C88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8E5A5C8-63DE-5D36-B976-9FE7A98C6348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897FACA-4755-A7C1-E90E-ECCC98C4D20D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23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E9CC0F49-2102-BD42-5BAC-1EB00FFDE7A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5324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E56951-87A5-916C-1DB4-038D2F787B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CA45D94-F7E3-874A-E014-B8A0D723D8A9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CE190D8-45C9-96FB-1DDA-A91A845E795C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6833095-8AFD-E2F1-FF7B-C196A85CA887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24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03E4F74E-0D3A-425C-9B01-72C4F82B7B4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7860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B93C54-C17F-C387-D449-036B467946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0F02549-729F-1575-B4F2-38C2BC5DF07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6CD52C7-DB1B-E4B5-C229-A31C82317421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6DABED8-288C-968D-5990-27B4DDC7833E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25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1EF33B9A-28CE-57D6-1195-6F6BDBCE8D6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996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E1AC2B-FBCE-9F6F-5E34-64C39C9B7D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295436-2E0D-6A37-4051-F89466D01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Fotos 300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10CAE8A-BBDB-1933-FE67-5BBD4C7E7AD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2A039FB-116A-0CBD-14FB-076B805867A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26</a:t>
            </a:fld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396D2A80-E164-BFDE-1A7F-7E2F377A643C}"/>
              </a:ext>
            </a:extLst>
          </p:cNvPr>
          <p:cNvSpPr/>
          <p:nvPr/>
        </p:nvSpPr>
        <p:spPr>
          <a:xfrm>
            <a:off x="682167" y="1317600"/>
            <a:ext cx="8237715" cy="1287056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Sabrina hat im Internet ein schönes Landschaftsfoto gefunden, </a:t>
            </a:r>
            <a:br>
              <a:rPr lang="de-DE" sz="2000" b="1" dirty="0"/>
            </a:br>
            <a:r>
              <a:rPr lang="de-DE" sz="2000" b="1" dirty="0"/>
              <a:t>das sie gerne als Smartphone-Hintergrundbild einstellen würde. </a:t>
            </a:r>
            <a:br>
              <a:rPr lang="de-DE" sz="2000" b="1" dirty="0"/>
            </a:br>
            <a:r>
              <a:rPr lang="de-DE" sz="2000" b="1" dirty="0"/>
              <a:t>Ist das erlaubt?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2E45D6E3-5ECE-6917-F27C-370FCC0548C2}"/>
              </a:ext>
            </a:extLst>
          </p:cNvPr>
          <p:cNvSpPr/>
          <p:nvPr/>
        </p:nvSpPr>
        <p:spPr>
          <a:xfrm>
            <a:off x="682167" y="2820128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Nein. Sie hat das Bild ja nicht selbst gemacht.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778438ED-03AC-5910-CD7A-83EDD53D5D4B}"/>
              </a:ext>
            </a:extLst>
          </p:cNvPr>
          <p:cNvSpPr/>
          <p:nvPr/>
        </p:nvSpPr>
        <p:spPr>
          <a:xfrm>
            <a:off x="682167" y="3734528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Solange sie es nur privat als Hintergrundbenutzt, ja.</a:t>
            </a: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2BF24F6E-90DC-1950-8074-CE853ECB38F3}"/>
              </a:ext>
            </a:extLst>
          </p:cNvPr>
          <p:cNvSpPr/>
          <p:nvPr/>
        </p:nvSpPr>
        <p:spPr>
          <a:xfrm>
            <a:off x="682167" y="4612833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Sie muss erst den Fotografen um Erlaubnis fragen.</a:t>
            </a:r>
          </a:p>
        </p:txBody>
      </p:sp>
    </p:spTree>
    <p:extLst>
      <p:ext uri="{BB962C8B-B14F-4D97-AF65-F5344CB8AC3E}">
        <p14:creationId xmlns:p14="http://schemas.microsoft.com/office/powerpoint/2010/main" val="12405046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6BB511-2036-A15E-2A61-52BEF621A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509F352-EF9E-DD35-8C96-B1223CB3AA40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C58986B-EFB8-CD0D-7E53-75EBA1AC9A58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C730DCD-F6AB-37CE-C1AD-63C5F77012CC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27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7C7921E6-E96A-733E-13AD-3DA35C07CD4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6387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07948E-11AC-9D73-2C4F-D2FB7271B3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F64508E-291D-3281-A8D3-FE4AD4A3DAD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0D94C91-66C8-AC68-8E4D-914CBCFE137D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C4BE6C4-571A-A8C2-84CE-2FFBEF4A1D53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28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DF17AC3A-F527-B177-55AC-D410E387D31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8416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939F63-8374-2217-841A-CCA857067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F6FE23C-AE9D-27CA-04FE-6462E0F6E04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56C9A0A-E599-4D30-29DD-128E26BE609A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C292506-928A-1D76-DDD8-99173CECCE09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29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9A22327C-1B3D-4035-AEBE-9BBEDF7CB0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241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D6B0E74-F71A-8FC9-3234-7CAFB082390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Fast richtig,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598928D-6365-41F3-3E79-F37B04AAEDCD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21C0C08-8A56-96FD-DDA4-DB5E14E02E91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3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91C5946D-A69E-6B1C-EABE-C23B340049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5576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61458E-C4D1-3710-34F8-4CF779F4DA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554CAB-FF9E-5933-4D1B-73784A87D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Fotos 400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246A733-4F47-E6DF-33C3-885B7ED3E6D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8C5590D-9D02-D5ED-B647-0B08880A653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30</a:t>
            </a:fld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7E11399A-D6C3-BD41-3CE1-DA3B7B32CE17}"/>
              </a:ext>
            </a:extLst>
          </p:cNvPr>
          <p:cNvSpPr/>
          <p:nvPr/>
        </p:nvSpPr>
        <p:spPr>
          <a:xfrm>
            <a:off x="682167" y="1317599"/>
            <a:ext cx="8237715" cy="1267263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Lena hat eine Bildcollage erstellt und dafür eigene Fotos und </a:t>
            </a:r>
            <a:br>
              <a:rPr lang="de-DE" sz="2000" b="1" dirty="0"/>
            </a:br>
            <a:r>
              <a:rPr lang="de-DE" sz="2000" b="1" dirty="0"/>
              <a:t>Bilder aus dem Internet verwendet. </a:t>
            </a:r>
            <a:br>
              <a:rPr lang="de-DE" sz="2000" b="1" dirty="0"/>
            </a:br>
            <a:r>
              <a:rPr lang="de-DE" sz="2000" b="1" dirty="0"/>
              <a:t>Darf sie die Collage bei Instagram posten?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7F3E145B-7E87-CFB5-6E20-338FA3C07D81}"/>
              </a:ext>
            </a:extLst>
          </p:cNvPr>
          <p:cNvSpPr/>
          <p:nvPr/>
        </p:nvSpPr>
        <p:spPr>
          <a:xfrm>
            <a:off x="682167" y="2800333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Nein. Sie hat ja keine Rechte an den Internetbildern.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FF791AB2-6D65-1579-F103-83A0D362972C}"/>
              </a:ext>
            </a:extLst>
          </p:cNvPr>
          <p:cNvSpPr/>
          <p:nvPr/>
        </p:nvSpPr>
        <p:spPr>
          <a:xfrm>
            <a:off x="682167" y="3714733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Ja. Sie hat die Collage selbst erstellt und ist Urheber dieses Werks.</a:t>
            </a: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A944E898-507D-8B3C-A952-20F66B1D6F90}"/>
              </a:ext>
            </a:extLst>
          </p:cNvPr>
          <p:cNvSpPr/>
          <p:nvPr/>
        </p:nvSpPr>
        <p:spPr>
          <a:xfrm>
            <a:off x="682167" y="4593038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Wenn sie dem Werk eine wirklich eigene Note hinzugefügt hat, ist die Veröffentlichung ok.</a:t>
            </a:r>
          </a:p>
        </p:txBody>
      </p:sp>
    </p:spTree>
    <p:extLst>
      <p:ext uri="{BB962C8B-B14F-4D97-AF65-F5344CB8AC3E}">
        <p14:creationId xmlns:p14="http://schemas.microsoft.com/office/powerpoint/2010/main" val="5691975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578D6E-3EEC-9F6D-59BC-874A1C6F64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CB5B2B4-E8AF-88DC-9B62-F9FB37291F5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BB8C548-A456-BB2C-746F-F8CCE4D2E869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6DB24F5-0AF2-A44A-7B28-87C54B66FF99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31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FC31CF8D-E137-B588-6875-2B807EE6801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4002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C96F1E-8AE7-7FC8-6D1E-5A9496FBD2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86EE645-7681-619F-CF08-21B26250FF26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83E5034-E348-6A5D-E56F-12123840DFB7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A7F9C78-8A2A-0C16-C02E-7B577CF801C4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32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2A834241-61CE-2FC6-A683-94AFB763A48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1235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F07B9E-387B-D38D-9907-6543C1677A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EC1349A-F41C-ABE8-C8C4-72E9AE103200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5CA1E7A-E149-182F-C1A1-47DF74AC22B6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BC4FF32-3ED1-9563-9663-E47EA5F66604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33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298504EB-195E-EA6F-2B30-B4BCD0C3F0C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1739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7C4033-B4BC-0B0B-E73E-9679C5D48B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8C1988-60BB-8B63-F9B2-DF52F0B2A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Filme &amp; Videos 100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EB00484-1FEE-3A8D-7026-3AE8A1D8CC45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F6B5C21-64AC-5E2A-212E-AA743EAB807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34</a:t>
            </a:fld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29B2BCA6-4201-760D-2404-14412AF77718}"/>
              </a:ext>
            </a:extLst>
          </p:cNvPr>
          <p:cNvSpPr/>
          <p:nvPr/>
        </p:nvSpPr>
        <p:spPr>
          <a:xfrm>
            <a:off x="682167" y="1317599"/>
            <a:ext cx="8237715" cy="977907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Verstößt man gegen das Urheberrecht, </a:t>
            </a:r>
            <a:br>
              <a:rPr lang="de-DE" sz="2000" b="1" dirty="0"/>
            </a:br>
            <a:r>
              <a:rPr lang="de-DE" sz="2000" b="1" dirty="0"/>
              <a:t>wenn man sich Videos auf YouTube ansieht?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A8A6EC59-1F11-4C2B-B715-41EB3ECD3783}"/>
              </a:ext>
            </a:extLst>
          </p:cNvPr>
          <p:cNvSpPr/>
          <p:nvPr/>
        </p:nvSpPr>
        <p:spPr>
          <a:xfrm>
            <a:off x="682167" y="2510977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Ja. Man darf sich nur Filme und Videos ansehen, </a:t>
            </a:r>
            <a:br>
              <a:rPr lang="de-DE" sz="2000" b="1" dirty="0">
                <a:solidFill>
                  <a:schemeClr val="tx1"/>
                </a:solidFill>
              </a:rPr>
            </a:br>
            <a:r>
              <a:rPr lang="de-DE" sz="2000" b="1" dirty="0">
                <a:solidFill>
                  <a:schemeClr val="tx1"/>
                </a:solidFill>
              </a:rPr>
              <a:t>die urheberrechtlich ok sind.</a:t>
            </a: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EBAB65BE-B12C-834B-1A75-097190E89A83}"/>
              </a:ext>
            </a:extLst>
          </p:cNvPr>
          <p:cNvSpPr/>
          <p:nvPr/>
        </p:nvSpPr>
        <p:spPr>
          <a:xfrm>
            <a:off x="682167" y="3425377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Nein. YouTube prüft alle Videos, sodass dort nur legale Videos zu </a:t>
            </a:r>
            <a:r>
              <a:rPr lang="de-DE" sz="2000" b="1" dirty="0">
                <a:solidFill>
                  <a:schemeClr val="tx1"/>
                </a:solidFill>
                <a:hlinkClick r:id="rId3" action="ppaction://hlinksldjump"/>
              </a:rPr>
              <a:t>finden</a:t>
            </a:r>
            <a:r>
              <a:rPr lang="de-DE" sz="2000" b="1" dirty="0">
                <a:solidFill>
                  <a:schemeClr val="tx1"/>
                </a:solidFill>
              </a:rPr>
              <a:t> sind.</a:t>
            </a: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2C55EF0E-C9D9-DBE4-2B77-7D0E984A1896}"/>
              </a:ext>
            </a:extLst>
          </p:cNvPr>
          <p:cNvSpPr/>
          <p:nvPr/>
        </p:nvSpPr>
        <p:spPr>
          <a:xfrm>
            <a:off x="682167" y="4339777"/>
            <a:ext cx="8237714" cy="1149362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Nein. Die Rechtslage ist zwar nicht eindeutig, </a:t>
            </a:r>
            <a:br>
              <a:rPr lang="de-DE" sz="2000" b="1" dirty="0">
                <a:solidFill>
                  <a:schemeClr val="tx1"/>
                </a:solidFill>
              </a:rPr>
            </a:br>
            <a:r>
              <a:rPr lang="de-DE" sz="2000" b="1" dirty="0">
                <a:solidFill>
                  <a:schemeClr val="tx1"/>
                </a:solidFill>
              </a:rPr>
              <a:t>aber wer sich Videos nur anschaut, begeht in der Regel </a:t>
            </a:r>
            <a:br>
              <a:rPr lang="de-DE" sz="2000" b="1" dirty="0">
                <a:solidFill>
                  <a:schemeClr val="tx1"/>
                </a:solidFill>
              </a:rPr>
            </a:br>
            <a:r>
              <a:rPr lang="de-DE" sz="2000" b="1" dirty="0">
                <a:solidFill>
                  <a:schemeClr val="tx1"/>
                </a:solidFill>
              </a:rPr>
              <a:t>noch keine Urheberrechtsverletzung. </a:t>
            </a:r>
          </a:p>
        </p:txBody>
      </p:sp>
    </p:spTree>
    <p:extLst>
      <p:ext uri="{BB962C8B-B14F-4D97-AF65-F5344CB8AC3E}">
        <p14:creationId xmlns:p14="http://schemas.microsoft.com/office/powerpoint/2010/main" val="27881714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46A58-E104-81B5-D36A-91069C7501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F900FF9-28A6-7816-DF2B-47C3E176762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8389152-DE72-AD85-80F9-2BEA227B5170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B506A84-5BA8-1C27-6F34-299B8EF5EDBF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35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C8D73DED-2718-BEF1-3F78-C6ADD9AF738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51915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CD6F6B-72B8-B60B-A9EE-9D31BDA24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94CF5F1-DA9A-FE4F-6CA1-3A72381380AD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Fast richtig,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38DE8BD-2D36-57F5-F811-02FE00582790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91276C2-76C2-5BCD-DF7D-D9D59EAD8D18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36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669933C3-3A53-ACF3-1B08-988A552CD0A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73375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802473-892A-361F-AC50-DCDCE53186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02F5DB6-74A2-A79F-E943-1C7C62ADFE1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8FED4FD-B271-7817-8C8C-983F6703000B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E171CE0-E31D-4205-7BFB-81992852B321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37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3FBF07F9-3BDC-AB74-5DA0-504B19BC84C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46408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F56D55-7FA2-C889-B1B3-E538533E1F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BAEA9F-EF03-52DD-5CCE-3C1168B02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Filme &amp; Videos 200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F55E492-FDA7-03A7-6A1F-BD2EFBFC9F5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6E8AB52-237A-7C73-6B55-76618B2F09D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38</a:t>
            </a:fld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D46423BE-F073-00A7-2B3A-6C9049942C59}"/>
              </a:ext>
            </a:extLst>
          </p:cNvPr>
          <p:cNvSpPr/>
          <p:nvPr/>
        </p:nvSpPr>
        <p:spPr>
          <a:xfrm>
            <a:off x="682167" y="1317599"/>
            <a:ext cx="8237715" cy="977907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Berat hat ein Video produziert und dafür urheberrechtlich geschützte Musik verwendet. Darf er es auf YouTube veröffentlichen?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9F955B9B-1E63-939F-3249-5058398D727B}"/>
              </a:ext>
            </a:extLst>
          </p:cNvPr>
          <p:cNvSpPr/>
          <p:nvPr/>
        </p:nvSpPr>
        <p:spPr>
          <a:xfrm>
            <a:off x="682167" y="2510977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Klar. Er hat das Video ja selbst gemacht.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4057F9F8-8F51-C65C-C394-82E6CB90D92A}"/>
              </a:ext>
            </a:extLst>
          </p:cNvPr>
          <p:cNvSpPr/>
          <p:nvPr/>
        </p:nvSpPr>
        <p:spPr>
          <a:xfrm>
            <a:off x="682167" y="3425377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Klar. Auch wenn die Musik GEMA-pflichtig ist – </a:t>
            </a:r>
            <a:br>
              <a:rPr lang="de-DE" sz="2000" b="1" dirty="0">
                <a:solidFill>
                  <a:schemeClr val="tx1"/>
                </a:solidFill>
              </a:rPr>
            </a:br>
            <a:r>
              <a:rPr lang="de-DE" sz="2000" b="1" dirty="0">
                <a:solidFill>
                  <a:schemeClr val="tx1"/>
                </a:solidFill>
              </a:rPr>
              <a:t>YouTube hat einen Deal mit der GEMA.</a:t>
            </a: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F92C282E-C5DD-466E-CF61-4555E7DA397A}"/>
              </a:ext>
            </a:extLst>
          </p:cNvPr>
          <p:cNvSpPr/>
          <p:nvPr/>
        </p:nvSpPr>
        <p:spPr>
          <a:xfrm>
            <a:off x="682167" y="4339777"/>
            <a:ext cx="8237714" cy="1149362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Das kommt auf die Musik an. Statt GEMA-pflichtiger Musik sollte er lieber lizenzfreie Musik oder Stücke mit CC-Lizenz verwenden. </a:t>
            </a:r>
            <a:br>
              <a:rPr lang="de-DE" sz="2000" b="1" dirty="0">
                <a:solidFill>
                  <a:schemeClr val="tx1"/>
                </a:solidFill>
              </a:rPr>
            </a:br>
            <a:r>
              <a:rPr lang="de-DE" sz="2000" b="1" dirty="0">
                <a:solidFill>
                  <a:schemeClr val="tx1"/>
                </a:solidFill>
              </a:rPr>
              <a:t>Dann kann er es hochladen.</a:t>
            </a:r>
          </a:p>
        </p:txBody>
      </p:sp>
    </p:spTree>
    <p:extLst>
      <p:ext uri="{BB962C8B-B14F-4D97-AF65-F5344CB8AC3E}">
        <p14:creationId xmlns:p14="http://schemas.microsoft.com/office/powerpoint/2010/main" val="156934709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9A3A7D-CB31-166E-9B61-5C330D8B76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BA7A41A-9E09-8975-7EE4-283C661BCEC9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93F710D-600E-9DF1-CB5D-D8858091E907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2EE387C-D208-7065-DE25-9210D53E0F52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39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5FB25D0F-9602-37C5-6700-80622A3140B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738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0045F0-A374-2A8E-E1D0-8BC7CA7681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14B533B-D298-9885-9CDD-7CF0C18AC21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6A6C1DC-5F2E-7B52-60E7-2BCA095DF097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1DC9483-FB67-EA94-556C-E7F6880D5A9C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937A6ADC-E5CE-4A83-EB1C-E320FEF247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85015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C21E84-1053-E5CF-12F7-913C56A156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83ACB28-14D6-898F-815A-95B2370C768A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Fast richtig,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8D28630-DEEA-AAF7-CB7A-545B68E4836C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D37D426-E840-CEEB-C011-1E840A35EC24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40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2EF854EF-7B59-3E7D-E7E6-DFAC055D0A0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70607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C2DC08-1F39-5AE4-51EE-CFC0919C56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FCE2849-D7BD-10AC-F3A3-BCCF61D9858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30D01D8-EDEB-A15B-EA4B-296E731E759C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A86BD79-0263-446D-6CC4-AAE146FB46E8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41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F092BE83-7D5F-4432-AD29-89D29D29700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54420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F6F15C-964D-FA5C-6DFA-6C64E82E4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3E0A7B-E9CE-BC42-CCCC-3FA0A6467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Filme &amp; Videos 300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9DF054C-7307-D034-0BF8-9A8165F00A6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2998BDF-3762-C640-43F1-464FC1A5110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42</a:t>
            </a:fld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3DAA7EE8-5B6C-0EE8-8564-644FC772E784}"/>
              </a:ext>
            </a:extLst>
          </p:cNvPr>
          <p:cNvSpPr/>
          <p:nvPr/>
        </p:nvSpPr>
        <p:spPr>
          <a:xfrm>
            <a:off x="682167" y="1317599"/>
            <a:ext cx="8237715" cy="1200624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Emma ist auf die Internetseite einer Privatperson gestoßen, auf der man sich Musikstücke und Filme kostenlos herunterladen kann, die sonst Geld kosten. Darf sie diesen Dienst nutzen?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4CDECFAA-B144-FC31-F37B-1C0C9CCDC2EC}"/>
              </a:ext>
            </a:extLst>
          </p:cNvPr>
          <p:cNvSpPr/>
          <p:nvPr/>
        </p:nvSpPr>
        <p:spPr>
          <a:xfrm>
            <a:off x="682167" y="2704941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Nein, denn es ist ja offensichtlich, dass hier Urheberrechtsverletzungen stattgefunden haben.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5F33ED74-6D33-F86C-A31E-4A610FEE38D5}"/>
              </a:ext>
            </a:extLst>
          </p:cNvPr>
          <p:cNvSpPr/>
          <p:nvPr/>
        </p:nvSpPr>
        <p:spPr>
          <a:xfrm>
            <a:off x="682167" y="3619341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Ja. Wahrscheinlich hat diese Person mit den Rechteinhabern ausgehandelt, dass sie die Musik kostenlos anbieten kann.</a:t>
            </a: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DD3E64D0-4A90-F6DA-594C-F6F98E54AD5B}"/>
              </a:ext>
            </a:extLst>
          </p:cNvPr>
          <p:cNvSpPr/>
          <p:nvPr/>
        </p:nvSpPr>
        <p:spPr>
          <a:xfrm>
            <a:off x="682167" y="4533741"/>
            <a:ext cx="8237714" cy="786404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Ja. Selbst wenn die Dateien illegal im Netz stehen – </a:t>
            </a:r>
            <a:br>
              <a:rPr lang="de-DE" sz="2000" b="1" dirty="0">
                <a:solidFill>
                  <a:schemeClr val="tx1"/>
                </a:solidFill>
              </a:rPr>
            </a:br>
            <a:r>
              <a:rPr lang="de-DE" sz="2000" b="1" dirty="0">
                <a:solidFill>
                  <a:schemeClr val="tx1"/>
                </a:solidFill>
              </a:rPr>
              <a:t>Emma hat sie ja nicht eingestellt.</a:t>
            </a:r>
          </a:p>
        </p:txBody>
      </p:sp>
    </p:spTree>
    <p:extLst>
      <p:ext uri="{BB962C8B-B14F-4D97-AF65-F5344CB8AC3E}">
        <p14:creationId xmlns:p14="http://schemas.microsoft.com/office/powerpoint/2010/main" val="227282997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F43DA2-CDDE-7FCE-EBE1-41C22BD654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C3AC8B4-04FD-1459-B96A-D84A686F47C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2CB9CCD-5896-4675-305D-36D078A25A40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429D2D0-718D-EA03-BD22-F8687E375A11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43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C4B6C6DA-746F-C868-BC5F-0D6E6CFE14C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86643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E693E0-6EC6-651D-1314-583FDAC1B3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D0EB84E-DA3D-712C-3D23-95C04BA1F119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Fast richtig,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EF687CE-4BEA-E20F-38D4-91EDF0A482A7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F01FC37-5C5C-884A-9F9C-791456EE46E4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44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608A75B2-01C9-3844-5104-09153C66FAF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64380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96318F-A1F6-AE0B-5DE4-56712C9EE8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8A218A6-1EB3-44F2-9EFD-68A15D65898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8750DC5-CBF5-0930-1E4D-BF02AB8F0230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9672ADB-67B5-229F-7EA0-AE11E96EB35E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45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CA8F8886-7B9F-65F5-C067-9C7521E257E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04611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C47D37-FF7A-3106-FD33-5287C9688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281E90-021F-7EA7-2736-956C1DFF5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Filme &amp; Videos 400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0809990-500D-D605-AC22-4D06141AF15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F48126A-8DFD-69FC-E875-BD6AA8C36E8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46</a:t>
            </a:fld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D315379C-956C-EC60-C3B5-9A5664CEFD93}"/>
              </a:ext>
            </a:extLst>
          </p:cNvPr>
          <p:cNvSpPr/>
          <p:nvPr/>
        </p:nvSpPr>
        <p:spPr>
          <a:xfrm>
            <a:off x="682167" y="1317599"/>
            <a:ext cx="8237715" cy="1200624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Marc hat sich ein Musikstück seiner Lieblingsband </a:t>
            </a:r>
            <a:br>
              <a:rPr lang="de-DE" sz="2000" b="1" dirty="0"/>
            </a:br>
            <a:r>
              <a:rPr lang="de-DE" sz="2000" b="1" dirty="0"/>
              <a:t>gekauft. Darf er sie seiner Freundin per Bluetooth oder WhatsApp schicken? 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F26E566D-E21D-A6F1-0339-AEE00FEFFD72}"/>
              </a:ext>
            </a:extLst>
          </p:cNvPr>
          <p:cNvSpPr/>
          <p:nvPr/>
        </p:nvSpPr>
        <p:spPr>
          <a:xfrm>
            <a:off x="682167" y="2704941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Nein. Das ist ein Verstoß gegen das Urheberrecht.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D2E07A45-70C7-D60D-E115-0E75228EE5FD}"/>
              </a:ext>
            </a:extLst>
          </p:cNvPr>
          <p:cNvSpPr/>
          <p:nvPr/>
        </p:nvSpPr>
        <p:spPr>
          <a:xfrm>
            <a:off x="682167" y="3619341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Ja. Das zählt als Privatkopie und ist in Ordnung.</a:t>
            </a: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0C7ED5A4-478B-9EFB-0D68-771A84485FDE}"/>
              </a:ext>
            </a:extLst>
          </p:cNvPr>
          <p:cNvSpPr/>
          <p:nvPr/>
        </p:nvSpPr>
        <p:spPr>
          <a:xfrm>
            <a:off x="682167" y="4533741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Ja. Marc hat den Song ja gekauft, also darf er damit machen, </a:t>
            </a:r>
            <a:br>
              <a:rPr lang="de-DE" sz="2000" b="1" dirty="0">
                <a:solidFill>
                  <a:schemeClr val="tx1"/>
                </a:solidFill>
              </a:rPr>
            </a:br>
            <a:r>
              <a:rPr lang="de-DE" sz="2000" b="1" dirty="0">
                <a:solidFill>
                  <a:schemeClr val="tx1"/>
                </a:solidFill>
              </a:rPr>
              <a:t>was er will.</a:t>
            </a:r>
          </a:p>
        </p:txBody>
      </p:sp>
    </p:spTree>
    <p:extLst>
      <p:ext uri="{BB962C8B-B14F-4D97-AF65-F5344CB8AC3E}">
        <p14:creationId xmlns:p14="http://schemas.microsoft.com/office/powerpoint/2010/main" val="415919868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8FCC71-FA34-73B7-C307-D053AA99A0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9528FA4-3DC1-DF3B-9E3A-7B5824605BE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0B41F20-7132-E3DF-ECAD-73FD2700A1B1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691F826-C4D1-63A7-BB04-8EFD534FF284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47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2BACC7BA-B434-0297-449E-4E6940193BF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23224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968FC-F934-0DD8-1FF7-CD21BA60C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308CC88-5D90-6ABF-FA40-51B2E77E443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593B97E-95F8-EB0F-D3CD-062FB6B0E817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E553B36-9D9B-C0F7-A401-511A67D6509A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48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09DB69D4-D23A-0785-5065-315C6AAE213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23553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7F49FF-7A80-12A1-8044-A0987892CF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E3940AA-1033-7401-FB41-97DE4504C71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20CBEF5-F145-B1B8-0BCC-9622895A62E2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959BB9E-218D-BDFA-505A-AC8AEC741DE8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49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EC4CCCB9-4333-8E88-D6F8-FCCF8A31817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20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AB0803-AE72-4107-E94C-7D082A9E1F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53043FF-F5D3-57D8-ACEA-E7ADE1D814B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3B0CD74-21D6-00F1-0B68-C56174476F1D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D264DA2-80C7-4BFC-029F-CDBD18994E12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A11D8347-F41B-5437-C658-F3574845E97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90761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8C9684-CBFE-ACB2-962D-7BE2010B6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A292C2-13F2-E649-8F6D-3E889253E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Blackbox 100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489622E-299B-D879-A4D3-86D0DC83058F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E847B8C-29AB-BC8A-37D0-3B6C479295F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50</a:t>
            </a:fld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A9628119-CF04-6414-AA9B-4822E31EB074}"/>
              </a:ext>
            </a:extLst>
          </p:cNvPr>
          <p:cNvSpPr/>
          <p:nvPr/>
        </p:nvSpPr>
        <p:spPr>
          <a:xfrm>
            <a:off x="682167" y="1317599"/>
            <a:ext cx="8237715" cy="685372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Wofür steht die Abkürzung CC?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34F1B5AF-1174-0D84-80C6-795349F29437}"/>
              </a:ext>
            </a:extLst>
          </p:cNvPr>
          <p:cNvSpPr/>
          <p:nvPr/>
        </p:nvSpPr>
        <p:spPr>
          <a:xfrm>
            <a:off x="682167" y="2170551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Creative Commons 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9E412761-2989-FCC7-812C-162E17B969B3}"/>
              </a:ext>
            </a:extLst>
          </p:cNvPr>
          <p:cNvSpPr/>
          <p:nvPr/>
        </p:nvSpPr>
        <p:spPr>
          <a:xfrm>
            <a:off x="682167" y="3084951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Code </a:t>
            </a:r>
            <a:r>
              <a:rPr lang="de-DE" sz="2000" b="1" dirty="0" err="1">
                <a:solidFill>
                  <a:schemeClr val="tx1"/>
                </a:solidFill>
              </a:rPr>
              <a:t>Civil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F915C0B6-0820-CDA7-8FFA-B0E2871D7001}"/>
              </a:ext>
            </a:extLst>
          </p:cNvPr>
          <p:cNvSpPr/>
          <p:nvPr/>
        </p:nvSpPr>
        <p:spPr>
          <a:xfrm>
            <a:off x="682167" y="3999351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Core Content</a:t>
            </a:r>
          </a:p>
        </p:txBody>
      </p:sp>
    </p:spTree>
    <p:extLst>
      <p:ext uri="{BB962C8B-B14F-4D97-AF65-F5344CB8AC3E}">
        <p14:creationId xmlns:p14="http://schemas.microsoft.com/office/powerpoint/2010/main" val="357448983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D66AE-F940-903F-DEAD-1D1C3720A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9B07738-1B61-305E-1481-5CF50F21EAD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94BFD77-88C4-A0C2-37C2-82A23E9B2F41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11151DA-8779-4964-8D5C-E62227F92B7B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51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49CB3C25-C004-79EC-9FC1-061EA3CA388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04476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353AC7-9483-ABA6-BCFA-33153C6821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C48778F-9490-534E-9D4D-D47A1E0AA2F0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71E3FEC-B45A-2871-48C7-1EE9FF640453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9818A62-A128-0ECB-21FC-D81C8AA1985F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52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BA6FA857-00AC-694A-2C6E-245A2DDECB2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46216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D13CEE-F987-C273-C237-C6555EA538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7EC537E-3803-C680-CD4E-389CF87B4966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BA43750-C848-2C91-53D0-900E2DC012A5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9D3410D-E981-ADAD-17E3-A30F1CE82D72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53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CF6B23FC-639A-9517-5440-14B2D6C8659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54748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248636-A73C-0260-9ADC-6368B6B92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3ADD55-75B8-ABAB-887D-0FCB24304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Blackbox 200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0C583CE-6D4B-5BB3-0799-B3162969B7C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1C5D900-E050-0D66-2945-B2CA9711DEF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54</a:t>
            </a:fld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E677DD85-FC48-143A-8A22-BCE797D4DEF6}"/>
              </a:ext>
            </a:extLst>
          </p:cNvPr>
          <p:cNvSpPr/>
          <p:nvPr/>
        </p:nvSpPr>
        <p:spPr>
          <a:xfrm>
            <a:off x="682167" y="1317599"/>
            <a:ext cx="8237715" cy="1184136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err="1"/>
              <a:t>Sümi</a:t>
            </a:r>
            <a:r>
              <a:rPr lang="de-DE" sz="2000" b="1" dirty="0"/>
              <a:t> ist mit ihren Eltern in Berlin. Dort trifft sie den Sänger </a:t>
            </a:r>
            <a:br>
              <a:rPr lang="de-DE" sz="2000" b="1" dirty="0"/>
            </a:br>
            <a:r>
              <a:rPr lang="de-DE" sz="2000" b="1" dirty="0"/>
              <a:t>ihrer Lieblingsband und macht ein Selfie mit ihm. </a:t>
            </a:r>
            <a:br>
              <a:rPr lang="de-DE" sz="2000" b="1" dirty="0"/>
            </a:br>
            <a:r>
              <a:rPr lang="de-DE" sz="2000" b="1" dirty="0"/>
              <a:t>Darf sie das Bild auf Instagram posten?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F8ADDF02-7E6F-2DFC-80C0-B0C06E76404E}"/>
              </a:ext>
            </a:extLst>
          </p:cNvPr>
          <p:cNvSpPr/>
          <p:nvPr/>
        </p:nvSpPr>
        <p:spPr>
          <a:xfrm>
            <a:off x="682167" y="2681190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Nur, wenn sie den Sänger vorher gefragt hat, </a:t>
            </a:r>
            <a:br>
              <a:rPr lang="de-DE" sz="2000" b="1" dirty="0">
                <a:solidFill>
                  <a:schemeClr val="tx1"/>
                </a:solidFill>
              </a:rPr>
            </a:br>
            <a:r>
              <a:rPr lang="de-DE" sz="2000" b="1" dirty="0">
                <a:solidFill>
                  <a:schemeClr val="tx1"/>
                </a:solidFill>
              </a:rPr>
              <a:t>ob er mit der Veröffentlichung einverstanden ist.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2EE86F75-2B75-3842-1D62-A59E5E3E7BC7}"/>
              </a:ext>
            </a:extLst>
          </p:cNvPr>
          <p:cNvSpPr/>
          <p:nvPr/>
        </p:nvSpPr>
        <p:spPr>
          <a:xfrm>
            <a:off x="682167" y="3595590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Nein. Fotos von Prominenten dürfen nicht veröffentlicht werden.</a:t>
            </a: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8D478774-2E57-F6EE-CBCB-3BDF26427A12}"/>
              </a:ext>
            </a:extLst>
          </p:cNvPr>
          <p:cNvSpPr/>
          <p:nvPr/>
        </p:nvSpPr>
        <p:spPr>
          <a:xfrm>
            <a:off x="682167" y="4509990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Ja. Für Prominente gilt das Recht am eigenen Bild nur eingeschränkt. </a:t>
            </a:r>
          </a:p>
        </p:txBody>
      </p:sp>
    </p:spTree>
    <p:extLst>
      <p:ext uri="{BB962C8B-B14F-4D97-AF65-F5344CB8AC3E}">
        <p14:creationId xmlns:p14="http://schemas.microsoft.com/office/powerpoint/2010/main" val="119962239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2441CB-9BD9-A219-2421-41FFD84F2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4A341B0-598A-7DCF-273E-EBB47A0758B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738B677-6C6A-66FF-4649-D797E3DCC886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47448E3-7E8A-2502-BF95-8957CFA1FD8E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55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DE42001A-C109-8E86-75A0-FB3F5C226F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38744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2AF5EB-1E31-0333-BB6A-108F45ADF6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ABDDB58-5ABC-B368-3B75-39814A74979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B7357C1-BA00-C776-E6E5-E076C9E13865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BD085BA-4820-6FDB-A9B1-DBA0A14BA16A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56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1E28BDF9-6526-73A1-0C09-1150CB6ECB7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73666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AB69C9-9CC6-C5EB-13DD-F25D2EA47A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84EBF55-A48B-2E33-5711-93C492DCCD26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ACE7068-C227-DBF5-ABE3-0F1CA59F013C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7848D3D-5927-2E42-0978-24A686877B48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57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DA64D208-0BD0-9DD2-3104-659CFFB0768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96831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9AEC48-863B-2238-8B05-39EE5431E0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93B6C0-63B6-113A-8859-9F9523788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Blackbox 300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380631A-D763-7024-130A-F69437BF876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05BD6C7-D584-AA30-7967-0C222E12C26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58</a:t>
            </a:fld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6E54830D-F2F4-3FC8-B379-AB1AF7EB1D76}"/>
              </a:ext>
            </a:extLst>
          </p:cNvPr>
          <p:cNvSpPr/>
          <p:nvPr/>
        </p:nvSpPr>
        <p:spPr>
          <a:xfrm>
            <a:off x="682167" y="1317599"/>
            <a:ext cx="8237715" cy="1184136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Maxi ist sauer auf Berat. Er erstellt eine Fotomontage, bei der er ein Foto von Berats Kopf mit dem Foto aus dem Internet von einer Barbie-Figur verbindet. Darf er das Bild auf Instagram posten? 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DBB3B228-DD07-3B2C-E6EC-0E00B1E3F057}"/>
              </a:ext>
            </a:extLst>
          </p:cNvPr>
          <p:cNvSpPr/>
          <p:nvPr/>
        </p:nvSpPr>
        <p:spPr>
          <a:xfrm>
            <a:off x="682167" y="2681190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Auf gar keinen Fall. Das ist rechtlich nicht in Ordnung – </a:t>
            </a:r>
            <a:br>
              <a:rPr lang="de-DE" sz="2000" b="1" dirty="0">
                <a:solidFill>
                  <a:schemeClr val="tx1"/>
                </a:solidFill>
              </a:rPr>
            </a:br>
            <a:r>
              <a:rPr lang="de-DE" sz="2000" b="1" dirty="0">
                <a:solidFill>
                  <a:schemeClr val="tx1"/>
                </a:solidFill>
              </a:rPr>
              <a:t>von der Fairness mal ganz abgesehen. 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C8FD8173-22D2-892B-71CA-9D4E494D64B3}"/>
              </a:ext>
            </a:extLst>
          </p:cNvPr>
          <p:cNvSpPr/>
          <p:nvPr/>
        </p:nvSpPr>
        <p:spPr>
          <a:xfrm>
            <a:off x="682167" y="3595590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Naja. Damit muss Berat leben. Ist ja nur ein kleiner Scherz.</a:t>
            </a: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F1E075FF-7E8E-491F-0A15-B19B3A333716}"/>
              </a:ext>
            </a:extLst>
          </p:cNvPr>
          <p:cNvSpPr/>
          <p:nvPr/>
        </p:nvSpPr>
        <p:spPr>
          <a:xfrm>
            <a:off x="682167" y="4509990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Wenn das Bild der Barbie nicht urheberrechtlich geschützt ist, ja.</a:t>
            </a:r>
          </a:p>
        </p:txBody>
      </p:sp>
    </p:spTree>
    <p:extLst>
      <p:ext uri="{BB962C8B-B14F-4D97-AF65-F5344CB8AC3E}">
        <p14:creationId xmlns:p14="http://schemas.microsoft.com/office/powerpoint/2010/main" val="5551054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EC426E-9984-7DF5-2E1E-8E1B8C305F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E0B84A4-CB8C-4C26-FE7D-67C78F1DE8CA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A2D0E18-C0FB-4679-A474-CC25BC7FD4C6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EE0782F-9C62-7902-870A-CAE4DE28F2AD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59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F81D8E73-658F-D138-0FB0-CEDF11E8200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678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3D0C6-2CAD-2B40-DAD3-E65E103AAA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4FA2C8-E87A-0CCC-2120-7402EC1EB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Internet 200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99AC78C-F640-F311-FC3D-4918621888E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CDEAA38-BD3F-6BE9-33AF-74D44394538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8553A70C-648D-C4E0-D0C8-306DC0888D09}"/>
              </a:ext>
            </a:extLst>
          </p:cNvPr>
          <p:cNvSpPr/>
          <p:nvPr/>
        </p:nvSpPr>
        <p:spPr>
          <a:xfrm>
            <a:off x="682167" y="1317599"/>
            <a:ext cx="8237715" cy="1195067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Die Redaktion der Schülerzeitung hat witzige Comics im Netz gefunden und will diese in der Zeitung abdrucken. </a:t>
            </a:r>
            <a:br>
              <a:rPr lang="de-DE" sz="2000" b="1" dirty="0"/>
            </a:br>
            <a:r>
              <a:rPr lang="de-DE" sz="2000" b="1" dirty="0"/>
              <a:t>Ist das erlaubt?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BB57EB58-905E-0774-24EA-BC7E873B194D}"/>
              </a:ext>
            </a:extLst>
          </p:cNvPr>
          <p:cNvSpPr/>
          <p:nvPr/>
        </p:nvSpPr>
        <p:spPr>
          <a:xfrm>
            <a:off x="682167" y="2728137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Ja. Für Schülerzeitungen gelten Ausnahmeregelungen.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55EF4361-F3B7-518D-C265-62E95247CC42}"/>
              </a:ext>
            </a:extLst>
          </p:cNvPr>
          <p:cNvSpPr/>
          <p:nvPr/>
        </p:nvSpPr>
        <p:spPr>
          <a:xfrm>
            <a:off x="682167" y="3642537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Nein. Bilder aus dem Internet abzudrucken ist grundsätzlich </a:t>
            </a:r>
            <a:br>
              <a:rPr lang="de-DE" sz="2000" b="1" dirty="0">
                <a:solidFill>
                  <a:schemeClr val="tx1"/>
                </a:solidFill>
              </a:rPr>
            </a:br>
            <a:r>
              <a:rPr lang="de-DE" sz="2000" b="1" dirty="0">
                <a:solidFill>
                  <a:schemeClr val="tx1"/>
                </a:solidFill>
              </a:rPr>
              <a:t>nicht erlaubt.</a:t>
            </a: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522FF0A1-967F-3696-0811-B2D3C0C370BC}"/>
              </a:ext>
            </a:extLst>
          </p:cNvPr>
          <p:cNvSpPr/>
          <p:nvPr/>
        </p:nvSpPr>
        <p:spPr>
          <a:xfrm>
            <a:off x="682167" y="4520842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Der Urheber muss vor der Veröffentlichung gefragt werden.</a:t>
            </a:r>
          </a:p>
        </p:txBody>
      </p:sp>
    </p:spTree>
    <p:extLst>
      <p:ext uri="{BB962C8B-B14F-4D97-AF65-F5344CB8AC3E}">
        <p14:creationId xmlns:p14="http://schemas.microsoft.com/office/powerpoint/2010/main" val="89619279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E4957F-A301-68CB-116A-48CC0A8DC7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99B4E43-A8ED-9923-2301-7BDB26F0FB4B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71E175B-D7D2-A58A-2362-4984137C0030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5364637-7D16-0B68-46DF-6D2CC6221C7F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60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757535A6-66C4-FECB-382E-F35A12A762B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54666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37A6C6-D212-6229-C95F-880B61E10D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606BEDE-84D2-ABD8-E74D-54BFE33F9BB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0DF94CE-7E0D-BA8A-D913-EEB4CE26D8C1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031D7DC-F7EF-26CD-AD11-F812C782A644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61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D497050A-DC79-7B3D-DF1F-104D94A730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442794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24C7BF-FD8D-8912-135E-5A94AF0A43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A478D2-F3A1-2422-C8FA-59545F971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167" y="684000"/>
            <a:ext cx="10800000" cy="418128"/>
          </a:xfrm>
        </p:spPr>
        <p:txBody>
          <a:bodyPr/>
          <a:lstStyle/>
          <a:p>
            <a:r>
              <a:rPr lang="de-DE" dirty="0"/>
              <a:t>Blackbox 400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3652D00-22F2-301E-D8A5-5680D54120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Medien sicher nutzen | Modul 3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6929384-664D-C280-4855-9A4640C7481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62</a:t>
            </a:fld>
            <a:endParaRPr lang="de-DE" dirty="0"/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B22A1FCA-D3CA-CCAE-EB60-8FD192E83575}"/>
              </a:ext>
            </a:extLst>
          </p:cNvPr>
          <p:cNvSpPr/>
          <p:nvPr/>
        </p:nvSpPr>
        <p:spPr>
          <a:xfrm>
            <a:off x="682167" y="1317599"/>
            <a:ext cx="8237715" cy="1560188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/>
              <a:t>Philipps Eltern haben einen Brief von einem Anwalt bekommen und trauen ihre Augen nicht: Sie sollen einen Kinofilm illegal heruntergeladen haben und jetzt 900 Euro Strafe zahlen. </a:t>
            </a:r>
            <a:br>
              <a:rPr lang="de-DE" sz="2000" b="1" dirty="0"/>
            </a:br>
            <a:r>
              <a:rPr lang="de-DE" sz="2000" b="1" dirty="0"/>
              <a:t>Wie sollten sie am besten vorgehen?</a:t>
            </a:r>
          </a:p>
        </p:txBody>
      </p:sp>
      <p:sp>
        <p:nvSpPr>
          <p:cNvPr id="8" name="Rechteck: abgerundete Ecken 7">
            <a:hlinkClick r:id="rId2" action="ppaction://hlinksldjump"/>
            <a:extLst>
              <a:ext uri="{FF2B5EF4-FFF2-40B4-BE49-F238E27FC236}">
                <a16:creationId xmlns:a16="http://schemas.microsoft.com/office/drawing/2014/main" id="{6306A2E8-8B26-A9D7-3C92-0607B1610ED0}"/>
              </a:ext>
            </a:extLst>
          </p:cNvPr>
          <p:cNvSpPr/>
          <p:nvPr/>
        </p:nvSpPr>
        <p:spPr>
          <a:xfrm>
            <a:off x="682167" y="3045367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Möglichst schnell bezahlen. </a:t>
            </a:r>
            <a:br>
              <a:rPr lang="de-DE" sz="2000" b="1" dirty="0">
                <a:solidFill>
                  <a:schemeClr val="tx1"/>
                </a:solidFill>
              </a:rPr>
            </a:br>
            <a:r>
              <a:rPr lang="de-DE" sz="2000" b="1" dirty="0">
                <a:solidFill>
                  <a:schemeClr val="tx1"/>
                </a:solidFill>
              </a:rPr>
              <a:t>Sonst kommen noch Mahngebühren drauf.</a:t>
            </a:r>
          </a:p>
        </p:txBody>
      </p:sp>
      <p:sp>
        <p:nvSpPr>
          <p:cNvPr id="9" name="Rechteck: abgerundete Ecken 8">
            <a:hlinkClick r:id="rId3" action="ppaction://hlinksldjump"/>
            <a:extLst>
              <a:ext uri="{FF2B5EF4-FFF2-40B4-BE49-F238E27FC236}">
                <a16:creationId xmlns:a16="http://schemas.microsoft.com/office/drawing/2014/main" id="{2C18DEE0-025C-F34E-B273-DD3BC107DE7B}"/>
              </a:ext>
            </a:extLst>
          </p:cNvPr>
          <p:cNvSpPr/>
          <p:nvPr/>
        </p:nvSpPr>
        <p:spPr>
          <a:xfrm>
            <a:off x="682167" y="3959767"/>
            <a:ext cx="8237714" cy="721659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Erst einmal abwarten. Wenn die Forderung berechtigt ist, </a:t>
            </a:r>
            <a:br>
              <a:rPr lang="de-DE" sz="2000" b="1" dirty="0">
                <a:solidFill>
                  <a:schemeClr val="tx1"/>
                </a:solidFill>
              </a:rPr>
            </a:br>
            <a:r>
              <a:rPr lang="de-DE" sz="2000" b="1" dirty="0">
                <a:solidFill>
                  <a:schemeClr val="tx1"/>
                </a:solidFill>
              </a:rPr>
              <a:t>wird der Anwalt sich nochmal melden.</a:t>
            </a:r>
          </a:p>
        </p:txBody>
      </p:sp>
      <p:sp>
        <p:nvSpPr>
          <p:cNvPr id="10" name="Rechteck: abgerundete Ecken 9">
            <a:hlinkClick r:id="rId4" action="ppaction://hlinksldjump"/>
            <a:extLst>
              <a:ext uri="{FF2B5EF4-FFF2-40B4-BE49-F238E27FC236}">
                <a16:creationId xmlns:a16="http://schemas.microsoft.com/office/drawing/2014/main" id="{BA99650F-FC5E-F0CB-84A6-0F2147F2454B}"/>
              </a:ext>
            </a:extLst>
          </p:cNvPr>
          <p:cNvSpPr/>
          <p:nvPr/>
        </p:nvSpPr>
        <p:spPr>
          <a:xfrm>
            <a:off x="682167" y="4874167"/>
            <a:ext cx="8237714" cy="1095163"/>
          </a:xfrm>
          <a:prstGeom prst="roundRect">
            <a:avLst/>
          </a:prstGeom>
          <a:solidFill>
            <a:schemeClr val="accent5">
              <a:lumMod val="20000"/>
              <a:lumOff val="80000"/>
              <a:alpha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solidFill>
                  <a:schemeClr val="tx1"/>
                </a:solidFill>
              </a:rPr>
              <a:t>Nicht immer sind die Forderungen korrekt. </a:t>
            </a:r>
            <a:br>
              <a:rPr lang="de-DE" sz="2000" b="1" dirty="0">
                <a:solidFill>
                  <a:schemeClr val="tx1"/>
                </a:solidFill>
              </a:rPr>
            </a:br>
            <a:r>
              <a:rPr lang="de-DE" sz="2000" b="1" dirty="0">
                <a:solidFill>
                  <a:schemeClr val="tx1"/>
                </a:solidFill>
              </a:rPr>
              <a:t>Deshalb am besten erst einmal mit einem Experten sprechen, </a:t>
            </a:r>
            <a:br>
              <a:rPr lang="de-DE" sz="2000" b="1" dirty="0">
                <a:solidFill>
                  <a:schemeClr val="tx1"/>
                </a:solidFill>
              </a:rPr>
            </a:br>
            <a:r>
              <a:rPr lang="de-DE" sz="2000" b="1" dirty="0">
                <a:solidFill>
                  <a:schemeClr val="tx1"/>
                </a:solidFill>
              </a:rPr>
              <a:t>z. B. bei der Verbraucherzentrale.</a:t>
            </a:r>
          </a:p>
        </p:txBody>
      </p:sp>
    </p:spTree>
    <p:extLst>
      <p:ext uri="{BB962C8B-B14F-4D97-AF65-F5344CB8AC3E}">
        <p14:creationId xmlns:p14="http://schemas.microsoft.com/office/powerpoint/2010/main" val="68334830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7B2BF8-5508-30F2-2EF7-7E12D03281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5A1016D-75C8-EF9A-9419-E099CF9B6086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564EA74-F18E-850A-8C1E-0303FC2D5D9C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A610454-FBFE-B709-87F6-B271F4E0F19A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63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8170B59E-C664-DDD5-EEB8-D9D11F16B8A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14810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CEEAEE-25A8-A51D-C059-EC47012EFF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F05B4FB-67B1-849E-EDFB-3CB6CDE7A64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CB26D50-4EB9-D154-5AB8-44444147DBF4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B373B70-F512-1E33-3281-467CF80A0CBC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64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CCA60237-3040-C13C-8575-E7E9419BC60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19502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C0E5B3-3E99-3692-E843-234A537C14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EF325B0-9ADD-80FA-26DC-916CC0C42D7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9C276FE-A230-14A6-8DF8-745BCE60F270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3A2AE36-838B-2BFE-6540-8D64B38D97D5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65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0736C748-FEC9-9371-AB8C-758D2E837EB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399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D209D-C435-1DFF-83DF-98E8F4EAA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0906F26-A5D1-731E-EAA4-55D836F4D53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war leider nichts,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4025A34-AF51-8F32-0FDF-A71AAD56D228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E7145AC-2279-3101-7BB1-1A4867367010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7</a:t>
            </a:fld>
            <a:endParaRPr lang="de-DE" dirty="0"/>
          </a:p>
        </p:txBody>
      </p:sp>
      <p:pic>
        <p:nvPicPr>
          <p:cNvPr id="6" name="Grafik 5">
            <a:hlinkClick r:id="rId2" action="ppaction://hlinksldjump"/>
            <a:extLst>
              <a:ext uri="{FF2B5EF4-FFF2-40B4-BE49-F238E27FC236}">
                <a16:creationId xmlns:a16="http://schemas.microsoft.com/office/drawing/2014/main" id="{DB64394B-C4C8-2B5C-C16E-B358AFD66A9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142488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754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439CAD-802F-EA07-911D-1B4B61D964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29C6A31-5182-5097-7ABB-DC351948DCCA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Schade, </a:t>
            </a:r>
            <a:br>
              <a:rPr lang="de-DE" sz="6000" dirty="0">
                <a:solidFill>
                  <a:schemeClr val="tx2"/>
                </a:solidFill>
              </a:rPr>
            </a:br>
            <a:r>
              <a:rPr lang="de-DE" sz="6000" dirty="0">
                <a:solidFill>
                  <a:schemeClr val="tx2"/>
                </a:solidFill>
              </a:rPr>
              <a:t>versuch es nochmal!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696C77D-B46E-8B65-5242-02C6BB38DCC2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1376C31-2C80-E5AD-9C68-E5758CBDB3CF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8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8B490194-A1DA-C745-9C85-A835C546E96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36000" y="421763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673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0EEE59-EC32-2205-7659-DCD2A5A9E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92ED5F1-0721-7DBB-5EAE-60C982B3E2D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63364" y="1971130"/>
            <a:ext cx="10800000" cy="3240000"/>
          </a:xfrm>
        </p:spPr>
        <p:txBody>
          <a:bodyPr/>
          <a:lstStyle/>
          <a:p>
            <a:pPr marL="0" indent="0" algn="ctr">
              <a:buNone/>
            </a:pPr>
            <a:r>
              <a:rPr lang="de-DE" sz="6000" dirty="0">
                <a:solidFill>
                  <a:schemeClr val="tx2"/>
                </a:solidFill>
              </a:rPr>
              <a:t>Das ist richtig!</a:t>
            </a:r>
          </a:p>
          <a:p>
            <a:pPr marL="0" indent="0" algn="ctr">
              <a:buNone/>
            </a:pPr>
            <a:endParaRPr lang="de-DE" sz="6000" dirty="0">
              <a:solidFill>
                <a:schemeClr val="tx2"/>
              </a:solidFill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0199420-0665-764E-4B47-2DBDD4E56161}"/>
              </a:ext>
            </a:extLst>
          </p:cNvPr>
          <p:cNvSpPr>
            <a:spLocks noGrp="1"/>
          </p:cNvSpPr>
          <p:nvPr>
            <p:ph type="ftr" sz="quarter" idx="29"/>
          </p:nvPr>
        </p:nvSpPr>
        <p:spPr/>
        <p:txBody>
          <a:bodyPr/>
          <a:lstStyle/>
          <a:p>
            <a:r>
              <a:rPr lang="de-DE"/>
              <a:t>Medien sicher nutzen | Modul 2 | Magische Wand</a:t>
            </a:r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9170412-BD71-509D-1B4D-CED41167C201}"/>
              </a:ext>
            </a:extLst>
          </p:cNvPr>
          <p:cNvSpPr>
            <a:spLocks noGrp="1"/>
          </p:cNvSpPr>
          <p:nvPr>
            <p:ph type="sldNum" sz="quarter" idx="30"/>
          </p:nvPr>
        </p:nvSpPr>
        <p:spPr/>
        <p:txBody>
          <a:bodyPr/>
          <a:lstStyle/>
          <a:p>
            <a:fld id="{787E03C7-2EF3-4EAE-8D72-52E7B904C3C0}" type="slidenum">
              <a:rPr lang="de-DE" smtClean="0"/>
              <a:pPr/>
              <a:t>9</a:t>
            </a:fld>
            <a:endParaRPr lang="de-DE" dirty="0"/>
          </a:p>
        </p:txBody>
      </p:sp>
      <p:pic>
        <p:nvPicPr>
          <p:cNvPr id="2" name="Grafik 1">
            <a:hlinkClick r:id="rId2" action="ppaction://hlinksldjump"/>
            <a:extLst>
              <a:ext uri="{FF2B5EF4-FFF2-40B4-BE49-F238E27FC236}">
                <a16:creationId xmlns:a16="http://schemas.microsoft.com/office/drawing/2014/main" id="{56A19357-E6B3-599A-084D-5325F2A6B96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03364" y="342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224114"/>
      </p:ext>
    </p:extLst>
  </p:cSld>
  <p:clrMapOvr>
    <a:masterClrMapping/>
  </p:clrMapOvr>
</p:sld>
</file>

<file path=ppt/theme/theme1.xml><?xml version="1.0" encoding="utf-8"?>
<a:theme xmlns:a="http://schemas.openxmlformats.org/drawingml/2006/main" name="Titel">
  <a:themeElements>
    <a:clrScheme name="Verbraucherzentrale">
      <a:dk1>
        <a:srgbClr val="000000"/>
      </a:dk1>
      <a:lt1>
        <a:srgbClr val="FFFFFF"/>
      </a:lt1>
      <a:dk2>
        <a:srgbClr val="DC020E"/>
      </a:dk2>
      <a:lt2>
        <a:srgbClr val="ECECEC"/>
      </a:lt2>
      <a:accent1>
        <a:srgbClr val="DC020E"/>
      </a:accent1>
      <a:accent2>
        <a:srgbClr val="61328A"/>
      </a:accent2>
      <a:accent3>
        <a:srgbClr val="005C78"/>
      </a:accent3>
      <a:accent4>
        <a:srgbClr val="FFD128"/>
      </a:accent4>
      <a:accent5>
        <a:srgbClr val="AE0A14"/>
      </a:accent5>
      <a:accent6>
        <a:srgbClr val="575656"/>
      </a:accent6>
      <a:hlink>
        <a:srgbClr val="000000"/>
      </a:hlink>
      <a:folHlink>
        <a:srgbClr val="000000"/>
      </a:folHlink>
    </a:clrScheme>
    <a:fontScheme name="Verbraucherzentrale">
      <a:majorFont>
        <a:latin typeface="Aptos Bold"/>
        <a:ea typeface=""/>
        <a:cs typeface=""/>
      </a:majorFont>
      <a:minorFont>
        <a:latin typeface="Apt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2" id="{1CF16B3F-CD7A-4FC0-97F3-B0E090413478}" vid="{6DF6DA9F-E25A-498D-9B96-B2E8840AAC36}"/>
    </a:ext>
  </a:extLst>
</a:theme>
</file>

<file path=ppt/theme/theme2.xml><?xml version="1.0" encoding="utf-8"?>
<a:theme xmlns:a="http://schemas.openxmlformats.org/drawingml/2006/main" name="Kapiteltrenner">
  <a:themeElements>
    <a:clrScheme name="Verbraucherzentrale">
      <a:dk1>
        <a:srgbClr val="000000"/>
      </a:dk1>
      <a:lt1>
        <a:srgbClr val="FFFFFF"/>
      </a:lt1>
      <a:dk2>
        <a:srgbClr val="DC020E"/>
      </a:dk2>
      <a:lt2>
        <a:srgbClr val="ECECEC"/>
      </a:lt2>
      <a:accent1>
        <a:srgbClr val="DC020E"/>
      </a:accent1>
      <a:accent2>
        <a:srgbClr val="61328A"/>
      </a:accent2>
      <a:accent3>
        <a:srgbClr val="005C78"/>
      </a:accent3>
      <a:accent4>
        <a:srgbClr val="FFD128"/>
      </a:accent4>
      <a:accent5>
        <a:srgbClr val="AE0A14"/>
      </a:accent5>
      <a:accent6>
        <a:srgbClr val="575656"/>
      </a:accent6>
      <a:hlink>
        <a:srgbClr val="000000"/>
      </a:hlink>
      <a:folHlink>
        <a:srgbClr val="000000"/>
      </a:folHlink>
    </a:clrScheme>
    <a:fontScheme name="Verbraucherzentrale">
      <a:majorFont>
        <a:latin typeface="Aptos Bold"/>
        <a:ea typeface=""/>
        <a:cs typeface=""/>
      </a:majorFont>
      <a:minorFont>
        <a:latin typeface="Apt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" id="{1CF16B3F-CD7A-4FC0-97F3-B0E090413478}" vid="{CA3A0F50-5336-447F-80C9-3AAD6294F55A}"/>
    </a:ext>
  </a:extLst>
</a:theme>
</file>

<file path=ppt/theme/theme3.xml><?xml version="1.0" encoding="utf-8"?>
<a:theme xmlns:a="http://schemas.openxmlformats.org/drawingml/2006/main" name="Text-Bildfolien">
  <a:themeElements>
    <a:clrScheme name="Verbraucherzentrale">
      <a:dk1>
        <a:srgbClr val="000000"/>
      </a:dk1>
      <a:lt1>
        <a:srgbClr val="FFFFFF"/>
      </a:lt1>
      <a:dk2>
        <a:srgbClr val="DC020E"/>
      </a:dk2>
      <a:lt2>
        <a:srgbClr val="ECECEC"/>
      </a:lt2>
      <a:accent1>
        <a:srgbClr val="DC020E"/>
      </a:accent1>
      <a:accent2>
        <a:srgbClr val="61328A"/>
      </a:accent2>
      <a:accent3>
        <a:srgbClr val="005C78"/>
      </a:accent3>
      <a:accent4>
        <a:srgbClr val="FFD128"/>
      </a:accent4>
      <a:accent5>
        <a:srgbClr val="AE0A14"/>
      </a:accent5>
      <a:accent6>
        <a:srgbClr val="575656"/>
      </a:accent6>
      <a:hlink>
        <a:srgbClr val="000000"/>
      </a:hlink>
      <a:folHlink>
        <a:srgbClr val="000000"/>
      </a:folHlink>
    </a:clrScheme>
    <a:fontScheme name="Verbraucherzentrale">
      <a:majorFont>
        <a:latin typeface="Aptos Bold"/>
        <a:ea typeface=""/>
        <a:cs typeface=""/>
      </a:majorFont>
      <a:minorFont>
        <a:latin typeface="Apt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" id="{1CF16B3F-CD7A-4FC0-97F3-B0E090413478}" vid="{384B4C6C-B677-48AC-B67A-55D5ABC3240D}"/>
    </a:ext>
  </a:extLst>
</a:theme>
</file>

<file path=ppt/theme/theme4.xml><?xml version="1.0" encoding="utf-8"?>
<a:theme xmlns:a="http://schemas.openxmlformats.org/drawingml/2006/main" name="Zahlen und Fakten">
  <a:themeElements>
    <a:clrScheme name="Verbraucherzentrale">
      <a:dk1>
        <a:srgbClr val="000000"/>
      </a:dk1>
      <a:lt1>
        <a:srgbClr val="FFFFFF"/>
      </a:lt1>
      <a:dk2>
        <a:srgbClr val="DC020E"/>
      </a:dk2>
      <a:lt2>
        <a:srgbClr val="ECECEC"/>
      </a:lt2>
      <a:accent1>
        <a:srgbClr val="DC020E"/>
      </a:accent1>
      <a:accent2>
        <a:srgbClr val="61328A"/>
      </a:accent2>
      <a:accent3>
        <a:srgbClr val="005C78"/>
      </a:accent3>
      <a:accent4>
        <a:srgbClr val="FFD128"/>
      </a:accent4>
      <a:accent5>
        <a:srgbClr val="AE0A14"/>
      </a:accent5>
      <a:accent6>
        <a:srgbClr val="575656"/>
      </a:accent6>
      <a:hlink>
        <a:srgbClr val="000000"/>
      </a:hlink>
      <a:folHlink>
        <a:srgbClr val="000000"/>
      </a:folHlink>
    </a:clrScheme>
    <a:fontScheme name="Verbraucherzentrale">
      <a:majorFont>
        <a:latin typeface="Aptos Bold"/>
        <a:ea typeface=""/>
        <a:cs typeface=""/>
      </a:majorFont>
      <a:minorFont>
        <a:latin typeface="Apt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" id="{1CF16B3F-CD7A-4FC0-97F3-B0E090413478}" vid="{49A8EE3E-5202-4E30-B03D-EDB60BDD10E0}"/>
    </a:ext>
  </a:extLst>
</a:theme>
</file>

<file path=ppt/theme/theme5.xml><?xml version="1.0" encoding="utf-8"?>
<a:theme xmlns:a="http://schemas.openxmlformats.org/drawingml/2006/main" name="Diagramme">
  <a:themeElements>
    <a:clrScheme name="Verbraucherzentrale">
      <a:dk1>
        <a:srgbClr val="000000"/>
      </a:dk1>
      <a:lt1>
        <a:srgbClr val="FFFFFF"/>
      </a:lt1>
      <a:dk2>
        <a:srgbClr val="DC020E"/>
      </a:dk2>
      <a:lt2>
        <a:srgbClr val="ECECEC"/>
      </a:lt2>
      <a:accent1>
        <a:srgbClr val="DC020E"/>
      </a:accent1>
      <a:accent2>
        <a:srgbClr val="61328A"/>
      </a:accent2>
      <a:accent3>
        <a:srgbClr val="005C78"/>
      </a:accent3>
      <a:accent4>
        <a:srgbClr val="FFD128"/>
      </a:accent4>
      <a:accent5>
        <a:srgbClr val="AE0A14"/>
      </a:accent5>
      <a:accent6>
        <a:srgbClr val="575656"/>
      </a:accent6>
      <a:hlink>
        <a:srgbClr val="000000"/>
      </a:hlink>
      <a:folHlink>
        <a:srgbClr val="000000"/>
      </a:folHlink>
    </a:clrScheme>
    <a:fontScheme name="Verbraucherzentrale">
      <a:majorFont>
        <a:latin typeface="Aptos Bold"/>
        <a:ea typeface=""/>
        <a:cs typeface=""/>
      </a:majorFont>
      <a:minorFont>
        <a:latin typeface="Apt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" id="{1CF16B3F-CD7A-4FC0-97F3-B0E090413478}" vid="{83F43CCE-57D2-4DA8-A1DF-10A01F192A0B}"/>
    </a:ext>
  </a:extLst>
</a:theme>
</file>

<file path=ppt/theme/theme6.xml><?xml version="1.0" encoding="utf-8"?>
<a:theme xmlns:a="http://schemas.openxmlformats.org/drawingml/2006/main" name="Schluss">
  <a:themeElements>
    <a:clrScheme name="Verbraucherzentrale">
      <a:dk1>
        <a:srgbClr val="000000"/>
      </a:dk1>
      <a:lt1>
        <a:srgbClr val="FFFFFF"/>
      </a:lt1>
      <a:dk2>
        <a:srgbClr val="DC020E"/>
      </a:dk2>
      <a:lt2>
        <a:srgbClr val="ECECEC"/>
      </a:lt2>
      <a:accent1>
        <a:srgbClr val="DC020E"/>
      </a:accent1>
      <a:accent2>
        <a:srgbClr val="61328A"/>
      </a:accent2>
      <a:accent3>
        <a:srgbClr val="005C78"/>
      </a:accent3>
      <a:accent4>
        <a:srgbClr val="FFD128"/>
      </a:accent4>
      <a:accent5>
        <a:srgbClr val="AE0A14"/>
      </a:accent5>
      <a:accent6>
        <a:srgbClr val="575656"/>
      </a:accent6>
      <a:hlink>
        <a:srgbClr val="000000"/>
      </a:hlink>
      <a:folHlink>
        <a:srgbClr val="000000"/>
      </a:folHlink>
    </a:clrScheme>
    <a:fontScheme name="Verbraucherzentrale">
      <a:majorFont>
        <a:latin typeface="Aptos Bold"/>
        <a:ea typeface=""/>
        <a:cs typeface=""/>
      </a:majorFont>
      <a:minorFont>
        <a:latin typeface="Apt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äsentation2" id="{1CF16B3F-CD7A-4FC0-97F3-B0E090413478}" vid="{3BE6C284-0BD2-4F46-934E-F9EB80472BCB}"/>
    </a:ext>
  </a:extLst>
</a:theme>
</file>

<file path=ppt/theme/theme7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7BED40FE4CE1540B8D3F26F142A71E6" ma:contentTypeVersion="4" ma:contentTypeDescription="Ein neues Dokument erstellen." ma:contentTypeScope="" ma:versionID="433d95778658333542bf5c00796ec059">
  <xsd:schema xmlns:xsd="http://www.w3.org/2001/XMLSchema" xmlns:xs="http://www.w3.org/2001/XMLSchema" xmlns:p="http://schemas.microsoft.com/office/2006/metadata/properties" xmlns:ns2="4b848ebc-faa6-45e1-8654-f3c135712ace" targetNamespace="http://schemas.microsoft.com/office/2006/metadata/properties" ma:root="true" ma:fieldsID="616f201e2a07559f5101ee5f0acc724b" ns2:_="">
    <xsd:import namespace="4b848ebc-faa6-45e1-8654-f3c135712ac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848ebc-faa6-45e1-8654-f3c135712a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7F9A4D0-3A7C-44FE-85C7-BFEF7ECCAE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848ebc-faa6-45e1-8654-f3c135712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3C7F4F8-53F0-4433-9327-F9A3B93FF7A5}">
  <ds:schemaRefs>
    <ds:schemaRef ds:uri="http://schemas.microsoft.com/office/2006/metadata/properties"/>
    <ds:schemaRef ds:uri="http://schemas.microsoft.com/office/infopath/2007/PartnerControls"/>
    <ds:schemaRef ds:uri="28f51e3d-a5de-434b-a644-ba4ebc2e8835"/>
  </ds:schemaRefs>
</ds:datastoreItem>
</file>

<file path=customXml/itemProps3.xml><?xml version="1.0" encoding="utf-8"?>
<ds:datastoreItem xmlns:ds="http://schemas.openxmlformats.org/officeDocument/2006/customXml" ds:itemID="{3E366407-8C89-4307-B4FA-32475836F98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Vorlage_2025-11_Standard_16zu9_VZ_RLP_ohne_Logo</Template>
  <TotalTime>0</TotalTime>
  <Words>2178</Words>
  <Application>Microsoft Office PowerPoint</Application>
  <PresentationFormat>Breitbild</PresentationFormat>
  <Paragraphs>280</Paragraphs>
  <Slides>65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6</vt:i4>
      </vt:variant>
      <vt:variant>
        <vt:lpstr>Folientitel</vt:lpstr>
      </vt:variant>
      <vt:variant>
        <vt:i4>65</vt:i4>
      </vt:variant>
    </vt:vector>
  </HeadingPairs>
  <TitlesOfParts>
    <vt:vector size="75" baseType="lpstr">
      <vt:lpstr>Aptos</vt:lpstr>
      <vt:lpstr>Aptos Bold</vt:lpstr>
      <vt:lpstr>Arial</vt:lpstr>
      <vt:lpstr>Calibri</vt:lpstr>
      <vt:lpstr>Titel</vt:lpstr>
      <vt:lpstr>Kapiteltrenner</vt:lpstr>
      <vt:lpstr>Text-Bildfolien</vt:lpstr>
      <vt:lpstr>Zahlen und Fakten</vt:lpstr>
      <vt:lpstr>Diagramme</vt:lpstr>
      <vt:lpstr>Schluss</vt:lpstr>
      <vt:lpstr>Die Magische Wand – Urheberrecht </vt:lpstr>
      <vt:lpstr>Internet 100</vt:lpstr>
      <vt:lpstr>PowerPoint-Präsentation</vt:lpstr>
      <vt:lpstr>PowerPoint-Präsentation</vt:lpstr>
      <vt:lpstr>PowerPoint-Präsentation</vt:lpstr>
      <vt:lpstr>Internet 200</vt:lpstr>
      <vt:lpstr>PowerPoint-Präsentation</vt:lpstr>
      <vt:lpstr>PowerPoint-Präsentation</vt:lpstr>
      <vt:lpstr>PowerPoint-Präsentation</vt:lpstr>
      <vt:lpstr>Internet 300</vt:lpstr>
      <vt:lpstr>PowerPoint-Präsentation</vt:lpstr>
      <vt:lpstr>PowerPoint-Präsentation</vt:lpstr>
      <vt:lpstr>PowerPoint-Präsentation</vt:lpstr>
      <vt:lpstr>Internet 400</vt:lpstr>
      <vt:lpstr>PowerPoint-Präsentation</vt:lpstr>
      <vt:lpstr>PowerPoint-Präsentation</vt:lpstr>
      <vt:lpstr>PowerPoint-Präsentation</vt:lpstr>
      <vt:lpstr>Fotos 100</vt:lpstr>
      <vt:lpstr>PowerPoint-Präsentation</vt:lpstr>
      <vt:lpstr>PowerPoint-Präsentation</vt:lpstr>
      <vt:lpstr>PowerPoint-Präsentation</vt:lpstr>
      <vt:lpstr>Fotos 200</vt:lpstr>
      <vt:lpstr>PowerPoint-Präsentation</vt:lpstr>
      <vt:lpstr>PowerPoint-Präsentation</vt:lpstr>
      <vt:lpstr>PowerPoint-Präsentation</vt:lpstr>
      <vt:lpstr>Fotos 300</vt:lpstr>
      <vt:lpstr>PowerPoint-Präsentation</vt:lpstr>
      <vt:lpstr>PowerPoint-Präsentation</vt:lpstr>
      <vt:lpstr>PowerPoint-Präsentation</vt:lpstr>
      <vt:lpstr>Fotos 400</vt:lpstr>
      <vt:lpstr>PowerPoint-Präsentation</vt:lpstr>
      <vt:lpstr>PowerPoint-Präsentation</vt:lpstr>
      <vt:lpstr>PowerPoint-Präsentation</vt:lpstr>
      <vt:lpstr>Filme &amp; Videos 100</vt:lpstr>
      <vt:lpstr>PowerPoint-Präsentation</vt:lpstr>
      <vt:lpstr>PowerPoint-Präsentation</vt:lpstr>
      <vt:lpstr>PowerPoint-Präsentation</vt:lpstr>
      <vt:lpstr>Filme &amp; Videos 200</vt:lpstr>
      <vt:lpstr>PowerPoint-Präsentation</vt:lpstr>
      <vt:lpstr>PowerPoint-Präsentation</vt:lpstr>
      <vt:lpstr>PowerPoint-Präsentation</vt:lpstr>
      <vt:lpstr>Filme &amp; Videos 300</vt:lpstr>
      <vt:lpstr>PowerPoint-Präsentation</vt:lpstr>
      <vt:lpstr>PowerPoint-Präsentation</vt:lpstr>
      <vt:lpstr>PowerPoint-Präsentation</vt:lpstr>
      <vt:lpstr>Filme &amp; Videos 400</vt:lpstr>
      <vt:lpstr>PowerPoint-Präsentation</vt:lpstr>
      <vt:lpstr>PowerPoint-Präsentation</vt:lpstr>
      <vt:lpstr>PowerPoint-Präsentation</vt:lpstr>
      <vt:lpstr>Blackbox 100</vt:lpstr>
      <vt:lpstr>PowerPoint-Präsentation</vt:lpstr>
      <vt:lpstr>PowerPoint-Präsentation</vt:lpstr>
      <vt:lpstr>PowerPoint-Präsentation</vt:lpstr>
      <vt:lpstr>Blackbox 200</vt:lpstr>
      <vt:lpstr>PowerPoint-Präsentation</vt:lpstr>
      <vt:lpstr>PowerPoint-Präsentation</vt:lpstr>
      <vt:lpstr>PowerPoint-Präsentation</vt:lpstr>
      <vt:lpstr>Blackbox 300</vt:lpstr>
      <vt:lpstr>PowerPoint-Präsentation</vt:lpstr>
      <vt:lpstr>PowerPoint-Präsentation</vt:lpstr>
      <vt:lpstr>PowerPoint-Präsentation</vt:lpstr>
      <vt:lpstr>Blackbox 400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Preywisch.Ruth</dc:creator>
  <cp:lastModifiedBy>Preywisch.Ruth</cp:lastModifiedBy>
  <cp:revision>9</cp:revision>
  <dcterms:created xsi:type="dcterms:W3CDTF">2026-01-22T14:03:34Z</dcterms:created>
  <dcterms:modified xsi:type="dcterms:W3CDTF">2026-03-11T11:11:28Z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0x01010077BED40FE4CE1540B8D3F26F142A71E6</vt:lpwstr>
  </property>
</Properties>
</file>