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733" r:id="rId5"/>
    <p:sldMasterId id="2147483648" r:id="rId6"/>
    <p:sldMasterId id="2147483742" r:id="rId7"/>
    <p:sldMasterId id="2147483767" r:id="rId8"/>
    <p:sldMasterId id="2147483768" r:id="rId9"/>
  </p:sldMasterIdLst>
  <p:notesMasterIdLst>
    <p:notesMasterId r:id="rId77"/>
  </p:notesMasterIdLst>
  <p:handoutMasterIdLst>
    <p:handoutMasterId r:id="rId78"/>
  </p:handoutMasterIdLst>
  <p:sldIdLst>
    <p:sldId id="288" r:id="rId10"/>
    <p:sldId id="438" r:id="rId11"/>
    <p:sldId id="282" r:id="rId12"/>
    <p:sldId id="283" r:id="rId13"/>
    <p:sldId id="284" r:id="rId14"/>
    <p:sldId id="439" r:id="rId15"/>
    <p:sldId id="458" r:id="rId16"/>
    <p:sldId id="459" r:id="rId17"/>
    <p:sldId id="460" r:id="rId18"/>
    <p:sldId id="440" r:id="rId19"/>
    <p:sldId id="461" r:id="rId20"/>
    <p:sldId id="462" r:id="rId21"/>
    <p:sldId id="463" r:id="rId22"/>
    <p:sldId id="441" r:id="rId23"/>
    <p:sldId id="464" r:id="rId24"/>
    <p:sldId id="465" r:id="rId25"/>
    <p:sldId id="466" r:id="rId26"/>
    <p:sldId id="442" r:id="rId27"/>
    <p:sldId id="467" r:id="rId28"/>
    <p:sldId id="468" r:id="rId29"/>
    <p:sldId id="469" r:id="rId30"/>
    <p:sldId id="443" r:id="rId31"/>
    <p:sldId id="470" r:id="rId32"/>
    <p:sldId id="471" r:id="rId33"/>
    <p:sldId id="472" r:id="rId34"/>
    <p:sldId id="444" r:id="rId35"/>
    <p:sldId id="473" r:id="rId36"/>
    <p:sldId id="474" r:id="rId37"/>
    <p:sldId id="475" r:id="rId38"/>
    <p:sldId id="445" r:id="rId39"/>
    <p:sldId id="476" r:id="rId40"/>
    <p:sldId id="477" r:id="rId41"/>
    <p:sldId id="478" r:id="rId42"/>
    <p:sldId id="446" r:id="rId43"/>
    <p:sldId id="479" r:id="rId44"/>
    <p:sldId id="480" r:id="rId45"/>
    <p:sldId id="481" r:id="rId46"/>
    <p:sldId id="447" r:id="rId47"/>
    <p:sldId id="482" r:id="rId48"/>
    <p:sldId id="483" r:id="rId49"/>
    <p:sldId id="484" r:id="rId50"/>
    <p:sldId id="448" r:id="rId51"/>
    <p:sldId id="485" r:id="rId52"/>
    <p:sldId id="486" r:id="rId53"/>
    <p:sldId id="487" r:id="rId54"/>
    <p:sldId id="488" r:id="rId55"/>
    <p:sldId id="489" r:id="rId56"/>
    <p:sldId id="490" r:id="rId57"/>
    <p:sldId id="491" r:id="rId58"/>
    <p:sldId id="449" r:id="rId59"/>
    <p:sldId id="492" r:id="rId60"/>
    <p:sldId id="493" r:id="rId61"/>
    <p:sldId id="494" r:id="rId62"/>
    <p:sldId id="450" r:id="rId63"/>
    <p:sldId id="495" r:id="rId64"/>
    <p:sldId id="496" r:id="rId65"/>
    <p:sldId id="497" r:id="rId66"/>
    <p:sldId id="451" r:id="rId67"/>
    <p:sldId id="498" r:id="rId68"/>
    <p:sldId id="499" r:id="rId69"/>
    <p:sldId id="500" r:id="rId70"/>
    <p:sldId id="452" r:id="rId71"/>
    <p:sldId id="501" r:id="rId72"/>
    <p:sldId id="502" r:id="rId73"/>
    <p:sldId id="503" r:id="rId74"/>
    <p:sldId id="437" r:id="rId75"/>
    <p:sldId id="364" r:id="rId7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xer, Lenja Mandavi (vzbv)" initials="ALM(" lastIdx="12" clrIdx="0">
    <p:extLst>
      <p:ext uri="{19B8F6BF-5375-455C-9EA6-DF929625EA0E}">
        <p15:presenceInfo xmlns:p15="http://schemas.microsoft.com/office/powerpoint/2012/main" userId="S-1-5-21-1202660629-1500820517-725345543-119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8C8"/>
    <a:srgbClr val="DE00E3"/>
    <a:srgbClr val="FDECE4"/>
    <a:srgbClr val="F6AF94"/>
    <a:srgbClr val="F6D894"/>
    <a:srgbClr val="E9A0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D857CF-1DF6-43DB-AA0B-B9DA2D427ACE}" v="4" dt="2026-03-11T10:57:12.8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7993" autoAdjust="0"/>
  </p:normalViewPr>
  <p:slideViewPr>
    <p:cSldViewPr snapToGrid="0">
      <p:cViewPr varScale="1">
        <p:scale>
          <a:sx n="81" d="100"/>
          <a:sy n="81" d="100"/>
        </p:scale>
        <p:origin x="72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6" d="100"/>
          <a:sy n="76" d="100"/>
        </p:scale>
        <p:origin x="361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7.xml"/><Relationship Id="rId21" Type="http://schemas.openxmlformats.org/officeDocument/2006/relationships/slide" Target="slides/slide12.xml"/><Relationship Id="rId42" Type="http://schemas.openxmlformats.org/officeDocument/2006/relationships/slide" Target="slides/slide33.xml"/><Relationship Id="rId47" Type="http://schemas.openxmlformats.org/officeDocument/2006/relationships/slide" Target="slides/slide38.xml"/><Relationship Id="rId63" Type="http://schemas.openxmlformats.org/officeDocument/2006/relationships/slide" Target="slides/slide54.xml"/><Relationship Id="rId68" Type="http://schemas.openxmlformats.org/officeDocument/2006/relationships/slide" Target="slides/slide59.xml"/><Relationship Id="rId84" Type="http://schemas.microsoft.com/office/2016/11/relationships/changesInfo" Target="changesInfos/changesInfo1.xml"/><Relationship Id="rId16" Type="http://schemas.openxmlformats.org/officeDocument/2006/relationships/slide" Target="slides/slide7.xml"/><Relationship Id="rId11" Type="http://schemas.openxmlformats.org/officeDocument/2006/relationships/slide" Target="slides/slide2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53" Type="http://schemas.openxmlformats.org/officeDocument/2006/relationships/slide" Target="slides/slide44.xml"/><Relationship Id="rId58" Type="http://schemas.openxmlformats.org/officeDocument/2006/relationships/slide" Target="slides/slide49.xml"/><Relationship Id="rId74" Type="http://schemas.openxmlformats.org/officeDocument/2006/relationships/slide" Target="slides/slide65.xml"/><Relationship Id="rId79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0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slide" Target="slides/slide34.xml"/><Relationship Id="rId48" Type="http://schemas.openxmlformats.org/officeDocument/2006/relationships/slide" Target="slides/slide39.xml"/><Relationship Id="rId56" Type="http://schemas.openxmlformats.org/officeDocument/2006/relationships/slide" Target="slides/slide47.xml"/><Relationship Id="rId64" Type="http://schemas.openxmlformats.org/officeDocument/2006/relationships/slide" Target="slides/slide55.xml"/><Relationship Id="rId69" Type="http://schemas.openxmlformats.org/officeDocument/2006/relationships/slide" Target="slides/slide60.xml"/><Relationship Id="rId77" Type="http://schemas.openxmlformats.org/officeDocument/2006/relationships/notesMaster" Target="notesMasters/notesMaster1.xml"/><Relationship Id="rId8" Type="http://schemas.openxmlformats.org/officeDocument/2006/relationships/slideMaster" Target="slideMasters/slideMaster5.xml"/><Relationship Id="rId51" Type="http://schemas.openxmlformats.org/officeDocument/2006/relationships/slide" Target="slides/slide42.xml"/><Relationship Id="rId72" Type="http://schemas.openxmlformats.org/officeDocument/2006/relationships/slide" Target="slides/slide63.xml"/><Relationship Id="rId80" Type="http://schemas.openxmlformats.org/officeDocument/2006/relationships/presProps" Target="presProps.xml"/><Relationship Id="rId85" Type="http://schemas.microsoft.com/office/2015/10/relationships/revisionInfo" Target="revisionInfo.xml"/><Relationship Id="rId3" Type="http://schemas.openxmlformats.org/officeDocument/2006/relationships/customXml" Target="../customXml/item3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slide" Target="slides/slide37.xml"/><Relationship Id="rId59" Type="http://schemas.openxmlformats.org/officeDocument/2006/relationships/slide" Target="slides/slide50.xml"/><Relationship Id="rId67" Type="http://schemas.openxmlformats.org/officeDocument/2006/relationships/slide" Target="slides/slide58.xml"/><Relationship Id="rId20" Type="http://schemas.openxmlformats.org/officeDocument/2006/relationships/slide" Target="slides/slide11.xml"/><Relationship Id="rId41" Type="http://schemas.openxmlformats.org/officeDocument/2006/relationships/slide" Target="slides/slide32.xml"/><Relationship Id="rId54" Type="http://schemas.openxmlformats.org/officeDocument/2006/relationships/slide" Target="slides/slide45.xml"/><Relationship Id="rId62" Type="http://schemas.openxmlformats.org/officeDocument/2006/relationships/slide" Target="slides/slide53.xml"/><Relationship Id="rId70" Type="http://schemas.openxmlformats.org/officeDocument/2006/relationships/slide" Target="slides/slide61.xml"/><Relationship Id="rId75" Type="http://schemas.openxmlformats.org/officeDocument/2006/relationships/slide" Target="slides/slide66.xml"/><Relationship Id="rId83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49" Type="http://schemas.openxmlformats.org/officeDocument/2006/relationships/slide" Target="slides/slide40.xml"/><Relationship Id="rId57" Type="http://schemas.openxmlformats.org/officeDocument/2006/relationships/slide" Target="slides/slide48.xml"/><Relationship Id="rId10" Type="http://schemas.openxmlformats.org/officeDocument/2006/relationships/slide" Target="slides/slide1.xml"/><Relationship Id="rId31" Type="http://schemas.openxmlformats.org/officeDocument/2006/relationships/slide" Target="slides/slide22.xml"/><Relationship Id="rId44" Type="http://schemas.openxmlformats.org/officeDocument/2006/relationships/slide" Target="slides/slide35.xml"/><Relationship Id="rId52" Type="http://schemas.openxmlformats.org/officeDocument/2006/relationships/slide" Target="slides/slide43.xml"/><Relationship Id="rId60" Type="http://schemas.openxmlformats.org/officeDocument/2006/relationships/slide" Target="slides/slide51.xml"/><Relationship Id="rId65" Type="http://schemas.openxmlformats.org/officeDocument/2006/relationships/slide" Target="slides/slide56.xml"/><Relationship Id="rId73" Type="http://schemas.openxmlformats.org/officeDocument/2006/relationships/slide" Target="slides/slide64.xml"/><Relationship Id="rId78" Type="http://schemas.openxmlformats.org/officeDocument/2006/relationships/handoutMaster" Target="handoutMasters/handoutMaster1.xml"/><Relationship Id="rId8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9" Type="http://schemas.openxmlformats.org/officeDocument/2006/relationships/slide" Target="slides/slide30.xml"/><Relationship Id="rId34" Type="http://schemas.openxmlformats.org/officeDocument/2006/relationships/slide" Target="slides/slide25.xml"/><Relationship Id="rId50" Type="http://schemas.openxmlformats.org/officeDocument/2006/relationships/slide" Target="slides/slide41.xml"/><Relationship Id="rId55" Type="http://schemas.openxmlformats.org/officeDocument/2006/relationships/slide" Target="slides/slide46.xml"/><Relationship Id="rId76" Type="http://schemas.openxmlformats.org/officeDocument/2006/relationships/slide" Target="slides/slide67.xml"/><Relationship Id="rId7" Type="http://schemas.openxmlformats.org/officeDocument/2006/relationships/slideMaster" Target="slideMasters/slideMaster4.xml"/><Relationship Id="rId71" Type="http://schemas.openxmlformats.org/officeDocument/2006/relationships/slide" Target="slides/slide62.xml"/><Relationship Id="rId2" Type="http://schemas.openxmlformats.org/officeDocument/2006/relationships/customXml" Target="../customXml/item2.xml"/><Relationship Id="rId29" Type="http://schemas.openxmlformats.org/officeDocument/2006/relationships/slide" Target="slides/slide20.xml"/><Relationship Id="rId24" Type="http://schemas.openxmlformats.org/officeDocument/2006/relationships/slide" Target="slides/slide15.xml"/><Relationship Id="rId40" Type="http://schemas.openxmlformats.org/officeDocument/2006/relationships/slide" Target="slides/slide31.xml"/><Relationship Id="rId45" Type="http://schemas.openxmlformats.org/officeDocument/2006/relationships/slide" Target="slides/slide36.xml"/><Relationship Id="rId66" Type="http://schemas.openxmlformats.org/officeDocument/2006/relationships/slide" Target="slides/slide57.xml"/><Relationship Id="rId61" Type="http://schemas.openxmlformats.org/officeDocument/2006/relationships/slide" Target="slides/slide52.xml"/><Relationship Id="rId8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eywisch.Ruth" userId="ddfc1b9f-02c3-45fa-9493-22d5f80da8c8" providerId="ADAL" clId="{7077A071-80D7-4B9E-AF6A-A9E0DD179EFB}"/>
    <pc:docChg chg="custSel addSld delSld modSld">
      <pc:chgData name="Preywisch.Ruth" userId="ddfc1b9f-02c3-45fa-9493-22d5f80da8c8" providerId="ADAL" clId="{7077A071-80D7-4B9E-AF6A-A9E0DD179EFB}" dt="2026-03-11T10:57:12.806" v="281"/>
      <pc:docMkLst>
        <pc:docMk/>
      </pc:docMkLst>
      <pc:sldChg chg="modSp add">
        <pc:chgData name="Preywisch.Ruth" userId="ddfc1b9f-02c3-45fa-9493-22d5f80da8c8" providerId="ADAL" clId="{7077A071-80D7-4B9E-AF6A-A9E0DD179EFB}" dt="2026-02-12T05:32:37.842" v="67"/>
        <pc:sldMkLst>
          <pc:docMk/>
          <pc:sldMk cId="1198555764" sldId="282"/>
        </pc:sldMkLst>
        <pc:picChg chg="mod">
          <ac:chgData name="Preywisch.Ruth" userId="ddfc1b9f-02c3-45fa-9493-22d5f80da8c8" providerId="ADAL" clId="{7077A071-80D7-4B9E-AF6A-A9E0DD179EFB}" dt="2026-02-12T05:32:37.842" v="67"/>
          <ac:picMkLst>
            <pc:docMk/>
            <pc:sldMk cId="1198555764" sldId="282"/>
            <ac:picMk id="6" creationId="{91C5946D-A69E-6B1C-EABE-C23B340049E7}"/>
          </ac:picMkLst>
        </pc:picChg>
      </pc:sldChg>
      <pc:sldChg chg="modSp add">
        <pc:chgData name="Preywisch.Ruth" userId="ddfc1b9f-02c3-45fa-9493-22d5f80da8c8" providerId="ADAL" clId="{7077A071-80D7-4B9E-AF6A-A9E0DD179EFB}" dt="2026-02-12T05:32:27.818" v="66"/>
        <pc:sldMkLst>
          <pc:docMk/>
          <pc:sldMk cId="3413850158" sldId="283"/>
        </pc:sldMkLst>
        <pc:picChg chg="mod">
          <ac:chgData name="Preywisch.Ruth" userId="ddfc1b9f-02c3-45fa-9493-22d5f80da8c8" providerId="ADAL" clId="{7077A071-80D7-4B9E-AF6A-A9E0DD179EFB}" dt="2026-02-12T05:32:27.818" v="66"/>
          <ac:picMkLst>
            <pc:docMk/>
            <pc:sldMk cId="3413850158" sldId="283"/>
            <ac:picMk id="2" creationId="{937A6ADC-E5CE-4A83-EB1C-E320FEF247FA}"/>
          </ac:picMkLst>
        </pc:picChg>
      </pc:sldChg>
      <pc:sldChg chg="modSp add">
        <pc:chgData name="Preywisch.Ruth" userId="ddfc1b9f-02c3-45fa-9493-22d5f80da8c8" providerId="ADAL" clId="{7077A071-80D7-4B9E-AF6A-A9E0DD179EFB}" dt="2026-02-12T05:31:39.563" v="62"/>
        <pc:sldMkLst>
          <pc:docMk/>
          <pc:sldMk cId="3725907612" sldId="284"/>
        </pc:sldMkLst>
        <pc:picChg chg="mod">
          <ac:chgData name="Preywisch.Ruth" userId="ddfc1b9f-02c3-45fa-9493-22d5f80da8c8" providerId="ADAL" clId="{7077A071-80D7-4B9E-AF6A-A9E0DD179EFB}" dt="2026-02-12T05:31:39.563" v="62"/>
          <ac:picMkLst>
            <pc:docMk/>
            <pc:sldMk cId="3725907612" sldId="284"/>
            <ac:picMk id="2" creationId="{A11D8347-F41B-5437-C658-F3574845E975}"/>
          </ac:picMkLst>
        </pc:picChg>
      </pc:sldChg>
      <pc:sldChg chg="addSp modSp add mod">
        <pc:chgData name="Preywisch.Ruth" userId="ddfc1b9f-02c3-45fa-9493-22d5f80da8c8" providerId="ADAL" clId="{7077A071-80D7-4B9E-AF6A-A9E0DD179EFB}" dt="2026-03-11T10:57:12.806" v="281"/>
        <pc:sldMkLst>
          <pc:docMk/>
          <pc:sldMk cId="3913383482" sldId="288"/>
        </pc:sldMkLst>
        <pc:spChg chg="mod">
          <ac:chgData name="Preywisch.Ruth" userId="ddfc1b9f-02c3-45fa-9493-22d5f80da8c8" providerId="ADAL" clId="{7077A071-80D7-4B9E-AF6A-A9E0DD179EFB}" dt="2026-02-12T05:29:59.530" v="24" actId="20577"/>
          <ac:spMkLst>
            <pc:docMk/>
            <pc:sldMk cId="3913383482" sldId="288"/>
            <ac:spMk id="2" creationId="{CACD071B-B9D4-9232-4603-24288019E6A7}"/>
          </ac:spMkLst>
        </pc:spChg>
        <pc:spChg chg="mod">
          <ac:chgData name="Preywisch.Ruth" userId="ddfc1b9f-02c3-45fa-9493-22d5f80da8c8" providerId="ADAL" clId="{7077A071-80D7-4B9E-AF6A-A9E0DD179EFB}" dt="2026-02-12T05:30:16.687" v="38" actId="20577"/>
          <ac:spMkLst>
            <pc:docMk/>
            <pc:sldMk cId="3913383482" sldId="288"/>
            <ac:spMk id="3" creationId="{158F01E2-8554-03BA-139A-E9EB28AC5BDA}"/>
          </ac:spMkLst>
        </pc:spChg>
        <pc:spChg chg="mod">
          <ac:chgData name="Preywisch.Ruth" userId="ddfc1b9f-02c3-45fa-9493-22d5f80da8c8" providerId="ADAL" clId="{7077A071-80D7-4B9E-AF6A-A9E0DD179EFB}" dt="2026-02-12T05:30:32.270" v="55" actId="20577"/>
          <ac:spMkLst>
            <pc:docMk/>
            <pc:sldMk cId="3913383482" sldId="288"/>
            <ac:spMk id="4" creationId="{D4DA449C-167F-0705-60B9-A0B5DCB4B521}"/>
          </ac:spMkLst>
        </pc:spChg>
        <pc:spChg chg="mod">
          <ac:chgData name="Preywisch.Ruth" userId="ddfc1b9f-02c3-45fa-9493-22d5f80da8c8" providerId="ADAL" clId="{7077A071-80D7-4B9E-AF6A-A9E0DD179EFB}" dt="2026-02-12T05:29:38.778" v="14" actId="20577"/>
          <ac:spMkLst>
            <pc:docMk/>
            <pc:sldMk cId="3913383482" sldId="288"/>
            <ac:spMk id="5" creationId="{AD099D6E-0F2B-C792-525B-A39D7DED381D}"/>
          </ac:spMkLst>
        </pc:spChg>
        <pc:spChg chg="mod">
          <ac:chgData name="Preywisch.Ruth" userId="ddfc1b9f-02c3-45fa-9493-22d5f80da8c8" providerId="ADAL" clId="{7077A071-80D7-4B9E-AF6A-A9E0DD179EFB}" dt="2026-02-12T05:59:25.410" v="256"/>
          <ac:spMkLst>
            <pc:docMk/>
            <pc:sldMk cId="3913383482" sldId="288"/>
            <ac:spMk id="7" creationId="{656E4EB2-8055-A30F-4FA3-85DC64D1200B}"/>
          </ac:spMkLst>
        </pc:spChg>
        <pc:spChg chg="mod">
          <ac:chgData name="Preywisch.Ruth" userId="ddfc1b9f-02c3-45fa-9493-22d5f80da8c8" providerId="ADAL" clId="{7077A071-80D7-4B9E-AF6A-A9E0DD179EFB}" dt="2026-02-12T05:59:58.651" v="260"/>
          <ac:spMkLst>
            <pc:docMk/>
            <pc:sldMk cId="3913383482" sldId="288"/>
            <ac:spMk id="8" creationId="{5F90E27F-91FB-58EC-E5F7-00D6B1242CA6}"/>
          </ac:spMkLst>
        </pc:spChg>
        <pc:spChg chg="mod">
          <ac:chgData name="Preywisch.Ruth" userId="ddfc1b9f-02c3-45fa-9493-22d5f80da8c8" providerId="ADAL" clId="{7077A071-80D7-4B9E-AF6A-A9E0DD179EFB}" dt="2026-02-12T06:01:20.106" v="268"/>
          <ac:spMkLst>
            <pc:docMk/>
            <pc:sldMk cId="3913383482" sldId="288"/>
            <ac:spMk id="9" creationId="{5A00E633-D643-32D0-4CE0-7EE90FC5CED8}"/>
          </ac:spMkLst>
        </pc:spChg>
        <pc:spChg chg="mod">
          <ac:chgData name="Preywisch.Ruth" userId="ddfc1b9f-02c3-45fa-9493-22d5f80da8c8" providerId="ADAL" clId="{7077A071-80D7-4B9E-AF6A-A9E0DD179EFB}" dt="2026-02-12T06:01:34" v="269"/>
          <ac:spMkLst>
            <pc:docMk/>
            <pc:sldMk cId="3913383482" sldId="288"/>
            <ac:spMk id="10" creationId="{1F9A258C-0AB9-D6C6-3FF0-307B39549A33}"/>
          </ac:spMkLst>
        </pc:spChg>
        <pc:spChg chg="mod">
          <ac:chgData name="Preywisch.Ruth" userId="ddfc1b9f-02c3-45fa-9493-22d5f80da8c8" providerId="ADAL" clId="{7077A071-80D7-4B9E-AF6A-A9E0DD179EFB}" dt="2026-02-12T05:59:31.762" v="257"/>
          <ac:spMkLst>
            <pc:docMk/>
            <pc:sldMk cId="3913383482" sldId="288"/>
            <ac:spMk id="11" creationId="{E23DCD52-C39B-61A7-2658-4B1603C63A7D}"/>
          </ac:spMkLst>
        </pc:spChg>
        <pc:spChg chg="mod">
          <ac:chgData name="Preywisch.Ruth" userId="ddfc1b9f-02c3-45fa-9493-22d5f80da8c8" providerId="ADAL" clId="{7077A071-80D7-4B9E-AF6A-A9E0DD179EFB}" dt="2026-02-12T06:00:07.538" v="261"/>
          <ac:spMkLst>
            <pc:docMk/>
            <pc:sldMk cId="3913383482" sldId="288"/>
            <ac:spMk id="12" creationId="{72C088C3-8244-2089-8B4E-FDAA7289C8B2}"/>
          </ac:spMkLst>
        </pc:spChg>
        <pc:spChg chg="mod">
          <ac:chgData name="Preywisch.Ruth" userId="ddfc1b9f-02c3-45fa-9493-22d5f80da8c8" providerId="ADAL" clId="{7077A071-80D7-4B9E-AF6A-A9E0DD179EFB}" dt="2026-03-11T10:56:52.353" v="279"/>
          <ac:spMkLst>
            <pc:docMk/>
            <pc:sldMk cId="3913383482" sldId="288"/>
            <ac:spMk id="13" creationId="{77F58289-1C08-4E14-D80B-DDB8959D05CD}"/>
          </ac:spMkLst>
        </pc:spChg>
        <pc:spChg chg="mod">
          <ac:chgData name="Preywisch.Ruth" userId="ddfc1b9f-02c3-45fa-9493-22d5f80da8c8" providerId="ADAL" clId="{7077A071-80D7-4B9E-AF6A-A9E0DD179EFB}" dt="2026-02-12T06:01:45.271" v="270"/>
          <ac:spMkLst>
            <pc:docMk/>
            <pc:sldMk cId="3913383482" sldId="288"/>
            <ac:spMk id="14" creationId="{B7AA9F70-3047-8DEF-99FB-C427BFF60258}"/>
          </ac:spMkLst>
        </pc:spChg>
        <pc:spChg chg="mod">
          <ac:chgData name="Preywisch.Ruth" userId="ddfc1b9f-02c3-45fa-9493-22d5f80da8c8" providerId="ADAL" clId="{7077A071-80D7-4B9E-AF6A-A9E0DD179EFB}" dt="2026-02-12T05:59:40.757" v="258"/>
          <ac:spMkLst>
            <pc:docMk/>
            <pc:sldMk cId="3913383482" sldId="288"/>
            <ac:spMk id="15" creationId="{043AEC55-DB24-6472-711F-C88446B52E4B}"/>
          </ac:spMkLst>
        </pc:spChg>
        <pc:spChg chg="mod">
          <ac:chgData name="Preywisch.Ruth" userId="ddfc1b9f-02c3-45fa-9493-22d5f80da8c8" providerId="ADAL" clId="{7077A071-80D7-4B9E-AF6A-A9E0DD179EFB}" dt="2026-02-12T06:00:15.854" v="262"/>
          <ac:spMkLst>
            <pc:docMk/>
            <pc:sldMk cId="3913383482" sldId="288"/>
            <ac:spMk id="16" creationId="{5E5DAE2D-6634-A1F6-41E8-32B37798F4D4}"/>
          </ac:spMkLst>
        </pc:spChg>
        <pc:spChg chg="mod">
          <ac:chgData name="Preywisch.Ruth" userId="ddfc1b9f-02c3-45fa-9493-22d5f80da8c8" providerId="ADAL" clId="{7077A071-80D7-4B9E-AF6A-A9E0DD179EFB}" dt="2026-03-11T10:57:03.972" v="280"/>
          <ac:spMkLst>
            <pc:docMk/>
            <pc:sldMk cId="3913383482" sldId="288"/>
            <ac:spMk id="17" creationId="{EC94430C-0D00-EB6E-84D0-7B4CABDAAA0A}"/>
          </ac:spMkLst>
        </pc:spChg>
        <pc:spChg chg="mod">
          <ac:chgData name="Preywisch.Ruth" userId="ddfc1b9f-02c3-45fa-9493-22d5f80da8c8" providerId="ADAL" clId="{7077A071-80D7-4B9E-AF6A-A9E0DD179EFB}" dt="2026-02-12T06:01:56.165" v="271"/>
          <ac:spMkLst>
            <pc:docMk/>
            <pc:sldMk cId="3913383482" sldId="288"/>
            <ac:spMk id="18" creationId="{1620C4A8-0B8C-B9C3-8801-BEC1D20A2173}"/>
          </ac:spMkLst>
        </pc:spChg>
        <pc:spChg chg="mod">
          <ac:chgData name="Preywisch.Ruth" userId="ddfc1b9f-02c3-45fa-9493-22d5f80da8c8" providerId="ADAL" clId="{7077A071-80D7-4B9E-AF6A-A9E0DD179EFB}" dt="2026-02-12T05:59:47.526" v="259"/>
          <ac:spMkLst>
            <pc:docMk/>
            <pc:sldMk cId="3913383482" sldId="288"/>
            <ac:spMk id="19" creationId="{EF37C1E5-8462-FCBE-4222-928A044009B6}"/>
          </ac:spMkLst>
        </pc:spChg>
        <pc:spChg chg="mod">
          <ac:chgData name="Preywisch.Ruth" userId="ddfc1b9f-02c3-45fa-9493-22d5f80da8c8" providerId="ADAL" clId="{7077A071-80D7-4B9E-AF6A-A9E0DD179EFB}" dt="2026-02-12T06:00:25.334" v="263"/>
          <ac:spMkLst>
            <pc:docMk/>
            <pc:sldMk cId="3913383482" sldId="288"/>
            <ac:spMk id="20" creationId="{87469EE6-E732-6009-E06A-263FA3344CDC}"/>
          </ac:spMkLst>
        </pc:spChg>
        <pc:spChg chg="mod">
          <ac:chgData name="Preywisch.Ruth" userId="ddfc1b9f-02c3-45fa-9493-22d5f80da8c8" providerId="ADAL" clId="{7077A071-80D7-4B9E-AF6A-A9E0DD179EFB}" dt="2026-03-11T10:57:12.806" v="281"/>
          <ac:spMkLst>
            <pc:docMk/>
            <pc:sldMk cId="3913383482" sldId="288"/>
            <ac:spMk id="21" creationId="{75950E7F-0467-C8C7-613B-A2E87B460438}"/>
          </ac:spMkLst>
        </pc:spChg>
        <pc:spChg chg="mod">
          <ac:chgData name="Preywisch.Ruth" userId="ddfc1b9f-02c3-45fa-9493-22d5f80da8c8" providerId="ADAL" clId="{7077A071-80D7-4B9E-AF6A-A9E0DD179EFB}" dt="2026-02-12T06:02:06.292" v="272"/>
          <ac:spMkLst>
            <pc:docMk/>
            <pc:sldMk cId="3913383482" sldId="288"/>
            <ac:spMk id="22" creationId="{452771EC-AB63-930A-E684-41990C71BEBC}"/>
          </ac:spMkLst>
        </pc:spChg>
        <pc:spChg chg="add mod">
          <ac:chgData name="Preywisch.Ruth" userId="ddfc1b9f-02c3-45fa-9493-22d5f80da8c8" providerId="ADAL" clId="{7077A071-80D7-4B9E-AF6A-A9E0DD179EFB}" dt="2026-02-12T05:29:47.129" v="15"/>
          <ac:spMkLst>
            <pc:docMk/>
            <pc:sldMk cId="3913383482" sldId="288"/>
            <ac:spMk id="23" creationId="{85D7C110-DE06-C4FE-D013-F778FDADD97A}"/>
          </ac:spMkLst>
        </pc:spChg>
      </pc:sldChg>
      <pc:sldChg chg="modSp mod">
        <pc:chgData name="Preywisch.Ruth" userId="ddfc1b9f-02c3-45fa-9493-22d5f80da8c8" providerId="ADAL" clId="{7077A071-80D7-4B9E-AF6A-A9E0DD179EFB}" dt="2026-02-12T05:32:10.319" v="65"/>
        <pc:sldMkLst>
          <pc:docMk/>
          <pc:sldMk cId="1477538283" sldId="438"/>
        </pc:sldMkLst>
        <pc:spChg chg="mod">
          <ac:chgData name="Preywisch.Ruth" userId="ddfc1b9f-02c3-45fa-9493-22d5f80da8c8" providerId="ADAL" clId="{7077A071-80D7-4B9E-AF6A-A9E0DD179EFB}" dt="2026-02-12T05:31:22.533" v="61" actId="20577"/>
          <ac:spMkLst>
            <pc:docMk/>
            <pc:sldMk cId="1477538283" sldId="438"/>
            <ac:spMk id="2" creationId="{0D3C2C14-860A-CD61-E8D7-09EB37EB47AD}"/>
          </ac:spMkLst>
        </pc:spChg>
        <pc:spChg chg="mod">
          <ac:chgData name="Preywisch.Ruth" userId="ddfc1b9f-02c3-45fa-9493-22d5f80da8c8" providerId="ADAL" clId="{7077A071-80D7-4B9E-AF6A-A9E0DD179EFB}" dt="2026-02-12T05:31:50.897" v="63"/>
          <ac:spMkLst>
            <pc:docMk/>
            <pc:sldMk cId="1477538283" sldId="438"/>
            <ac:spMk id="8" creationId="{462A73BA-95DA-DC80-4061-BDBA2653C3F6}"/>
          </ac:spMkLst>
        </pc:spChg>
        <pc:spChg chg="mod">
          <ac:chgData name="Preywisch.Ruth" userId="ddfc1b9f-02c3-45fa-9493-22d5f80da8c8" providerId="ADAL" clId="{7077A071-80D7-4B9E-AF6A-A9E0DD179EFB}" dt="2026-02-12T05:32:00.210" v="64"/>
          <ac:spMkLst>
            <pc:docMk/>
            <pc:sldMk cId="1477538283" sldId="438"/>
            <ac:spMk id="9" creationId="{6A014748-D267-911C-FC69-F15BD6D05148}"/>
          </ac:spMkLst>
        </pc:spChg>
        <pc:spChg chg="mod">
          <ac:chgData name="Preywisch.Ruth" userId="ddfc1b9f-02c3-45fa-9493-22d5f80da8c8" providerId="ADAL" clId="{7077A071-80D7-4B9E-AF6A-A9E0DD179EFB}" dt="2026-02-12T05:32:10.319" v="65"/>
          <ac:spMkLst>
            <pc:docMk/>
            <pc:sldMk cId="1477538283" sldId="438"/>
            <ac:spMk id="10" creationId="{DB01AA21-525B-D25B-4E6D-3C34146E314F}"/>
          </ac:spMkLst>
        </pc:spChg>
      </pc:sldChg>
      <pc:sldChg chg="modSp mod">
        <pc:chgData name="Preywisch.Ruth" userId="ddfc1b9f-02c3-45fa-9493-22d5f80da8c8" providerId="ADAL" clId="{7077A071-80D7-4B9E-AF6A-A9E0DD179EFB}" dt="2026-02-12T05:33:25.642" v="75"/>
        <pc:sldMkLst>
          <pc:docMk/>
          <pc:sldMk cId="3534702995" sldId="439"/>
        </pc:sldMkLst>
        <pc:spChg chg="mod">
          <ac:chgData name="Preywisch.Ruth" userId="ddfc1b9f-02c3-45fa-9493-22d5f80da8c8" providerId="ADAL" clId="{7077A071-80D7-4B9E-AF6A-A9E0DD179EFB}" dt="2026-02-12T05:32:46.587" v="71" actId="20577"/>
          <ac:spMkLst>
            <pc:docMk/>
            <pc:sldMk cId="3534702995" sldId="439"/>
            <ac:spMk id="2" creationId="{6ECCABD4-248E-9624-6160-88882D22EE8D}"/>
          </ac:spMkLst>
        </pc:spChg>
        <pc:spChg chg="mod">
          <ac:chgData name="Preywisch.Ruth" userId="ddfc1b9f-02c3-45fa-9493-22d5f80da8c8" providerId="ADAL" clId="{7077A071-80D7-4B9E-AF6A-A9E0DD179EFB}" dt="2026-02-12T05:33:12.357" v="73"/>
          <ac:spMkLst>
            <pc:docMk/>
            <pc:sldMk cId="3534702995" sldId="439"/>
            <ac:spMk id="8" creationId="{FEFA77B4-48A5-FF73-ED27-CD2104735A83}"/>
          </ac:spMkLst>
        </pc:spChg>
        <pc:spChg chg="mod">
          <ac:chgData name="Preywisch.Ruth" userId="ddfc1b9f-02c3-45fa-9493-22d5f80da8c8" providerId="ADAL" clId="{7077A071-80D7-4B9E-AF6A-A9E0DD179EFB}" dt="2026-02-12T05:33:18.396" v="74"/>
          <ac:spMkLst>
            <pc:docMk/>
            <pc:sldMk cId="3534702995" sldId="439"/>
            <ac:spMk id="9" creationId="{091F8C79-7CD7-C49C-5AA7-EBEC05BDC78F}"/>
          </ac:spMkLst>
        </pc:spChg>
        <pc:spChg chg="mod">
          <ac:chgData name="Preywisch.Ruth" userId="ddfc1b9f-02c3-45fa-9493-22d5f80da8c8" providerId="ADAL" clId="{7077A071-80D7-4B9E-AF6A-A9E0DD179EFB}" dt="2026-02-12T05:33:25.642" v="75"/>
          <ac:spMkLst>
            <pc:docMk/>
            <pc:sldMk cId="3534702995" sldId="439"/>
            <ac:spMk id="10" creationId="{3078B8F9-2BB2-81F8-85B7-2FA90E819FDD}"/>
          </ac:spMkLst>
        </pc:spChg>
      </pc:sldChg>
      <pc:sldChg chg="modSp mod">
        <pc:chgData name="Preywisch.Ruth" userId="ddfc1b9f-02c3-45fa-9493-22d5f80da8c8" providerId="ADAL" clId="{7077A071-80D7-4B9E-AF6A-A9E0DD179EFB}" dt="2026-02-12T05:36:43.982" v="85"/>
        <pc:sldMkLst>
          <pc:docMk/>
          <pc:sldMk cId="581097558" sldId="440"/>
        </pc:sldMkLst>
        <pc:spChg chg="mod">
          <ac:chgData name="Preywisch.Ruth" userId="ddfc1b9f-02c3-45fa-9493-22d5f80da8c8" providerId="ADAL" clId="{7077A071-80D7-4B9E-AF6A-A9E0DD179EFB}" dt="2026-02-12T05:33:55.779" v="81" actId="20577"/>
          <ac:spMkLst>
            <pc:docMk/>
            <pc:sldMk cId="581097558" sldId="440"/>
            <ac:spMk id="2" creationId="{E3A152B7-4266-7ED0-3893-E586325AB807}"/>
          </ac:spMkLst>
        </pc:spChg>
        <pc:spChg chg="mod">
          <ac:chgData name="Preywisch.Ruth" userId="ddfc1b9f-02c3-45fa-9493-22d5f80da8c8" providerId="ADAL" clId="{7077A071-80D7-4B9E-AF6A-A9E0DD179EFB}" dt="2026-02-12T05:36:29.019" v="83"/>
          <ac:spMkLst>
            <pc:docMk/>
            <pc:sldMk cId="581097558" sldId="440"/>
            <ac:spMk id="8" creationId="{4F8262C2-A86D-AD5A-0495-4D9A88090ABE}"/>
          </ac:spMkLst>
        </pc:spChg>
        <pc:spChg chg="mod">
          <ac:chgData name="Preywisch.Ruth" userId="ddfc1b9f-02c3-45fa-9493-22d5f80da8c8" providerId="ADAL" clId="{7077A071-80D7-4B9E-AF6A-A9E0DD179EFB}" dt="2026-02-12T05:36:36.294" v="84"/>
          <ac:spMkLst>
            <pc:docMk/>
            <pc:sldMk cId="581097558" sldId="440"/>
            <ac:spMk id="9" creationId="{B75ADC74-FE69-91B1-91C2-1504AE3869BE}"/>
          </ac:spMkLst>
        </pc:spChg>
        <pc:spChg chg="mod">
          <ac:chgData name="Preywisch.Ruth" userId="ddfc1b9f-02c3-45fa-9493-22d5f80da8c8" providerId="ADAL" clId="{7077A071-80D7-4B9E-AF6A-A9E0DD179EFB}" dt="2026-02-12T05:36:43.982" v="85"/>
          <ac:spMkLst>
            <pc:docMk/>
            <pc:sldMk cId="581097558" sldId="440"/>
            <ac:spMk id="10" creationId="{E4FD7C16-C7C9-43AC-10E3-54C8D30AC7F3}"/>
          </ac:spMkLst>
        </pc:spChg>
      </pc:sldChg>
      <pc:sldChg chg="modSp mod">
        <pc:chgData name="Preywisch.Ruth" userId="ddfc1b9f-02c3-45fa-9493-22d5f80da8c8" providerId="ADAL" clId="{7077A071-80D7-4B9E-AF6A-A9E0DD179EFB}" dt="2026-02-12T05:37:51.386" v="95"/>
        <pc:sldMkLst>
          <pc:docMk/>
          <pc:sldMk cId="900313547" sldId="441"/>
        </pc:sldMkLst>
        <pc:spChg chg="mod">
          <ac:chgData name="Preywisch.Ruth" userId="ddfc1b9f-02c3-45fa-9493-22d5f80da8c8" providerId="ADAL" clId="{7077A071-80D7-4B9E-AF6A-A9E0DD179EFB}" dt="2026-02-12T05:37:19.605" v="92" actId="20577"/>
          <ac:spMkLst>
            <pc:docMk/>
            <pc:sldMk cId="900313547" sldId="441"/>
            <ac:spMk id="2" creationId="{9D6D926B-D05D-DBAD-71C7-B0132F6EB6CA}"/>
          </ac:spMkLst>
        </pc:spChg>
        <pc:spChg chg="mod">
          <ac:chgData name="Preywisch.Ruth" userId="ddfc1b9f-02c3-45fa-9493-22d5f80da8c8" providerId="ADAL" clId="{7077A071-80D7-4B9E-AF6A-A9E0DD179EFB}" dt="2026-02-12T05:37:33.503" v="93"/>
          <ac:spMkLst>
            <pc:docMk/>
            <pc:sldMk cId="900313547" sldId="441"/>
            <ac:spMk id="8" creationId="{1BEB0AEC-05E8-71C3-DA2B-CCA848E5B45A}"/>
          </ac:spMkLst>
        </pc:spChg>
        <pc:spChg chg="mod">
          <ac:chgData name="Preywisch.Ruth" userId="ddfc1b9f-02c3-45fa-9493-22d5f80da8c8" providerId="ADAL" clId="{7077A071-80D7-4B9E-AF6A-A9E0DD179EFB}" dt="2026-02-12T05:37:42.239" v="94"/>
          <ac:spMkLst>
            <pc:docMk/>
            <pc:sldMk cId="900313547" sldId="441"/>
            <ac:spMk id="9" creationId="{6F972BB0-12BD-6A7F-577A-41EEE3203683}"/>
          </ac:spMkLst>
        </pc:spChg>
        <pc:spChg chg="mod">
          <ac:chgData name="Preywisch.Ruth" userId="ddfc1b9f-02c3-45fa-9493-22d5f80da8c8" providerId="ADAL" clId="{7077A071-80D7-4B9E-AF6A-A9E0DD179EFB}" dt="2026-02-12T05:37:51.386" v="95"/>
          <ac:spMkLst>
            <pc:docMk/>
            <pc:sldMk cId="900313547" sldId="441"/>
            <ac:spMk id="10" creationId="{FF44E6C1-3384-4CCF-29AC-42610B480C5C}"/>
          </ac:spMkLst>
        </pc:spChg>
      </pc:sldChg>
      <pc:sldChg chg="modSp mod">
        <pc:chgData name="Preywisch.Ruth" userId="ddfc1b9f-02c3-45fa-9493-22d5f80da8c8" providerId="ADAL" clId="{7077A071-80D7-4B9E-AF6A-A9E0DD179EFB}" dt="2026-02-12T05:38:59.645" v="105"/>
        <pc:sldMkLst>
          <pc:docMk/>
          <pc:sldMk cId="3032065675" sldId="442"/>
        </pc:sldMkLst>
        <pc:spChg chg="mod">
          <ac:chgData name="Preywisch.Ruth" userId="ddfc1b9f-02c3-45fa-9493-22d5f80da8c8" providerId="ADAL" clId="{7077A071-80D7-4B9E-AF6A-A9E0DD179EFB}" dt="2026-02-12T05:38:22.958" v="102" actId="20577"/>
          <ac:spMkLst>
            <pc:docMk/>
            <pc:sldMk cId="3032065675" sldId="442"/>
            <ac:spMk id="2" creationId="{F44A3A12-3F40-1D71-44A7-B6404C730C61}"/>
          </ac:spMkLst>
        </pc:spChg>
        <pc:spChg chg="mod">
          <ac:chgData name="Preywisch.Ruth" userId="ddfc1b9f-02c3-45fa-9493-22d5f80da8c8" providerId="ADAL" clId="{7077A071-80D7-4B9E-AF6A-A9E0DD179EFB}" dt="2026-02-12T05:38:53.006" v="104"/>
          <ac:spMkLst>
            <pc:docMk/>
            <pc:sldMk cId="3032065675" sldId="442"/>
            <ac:spMk id="8" creationId="{D7C93997-36D8-B926-AA50-CF78B64435D4}"/>
          </ac:spMkLst>
        </pc:spChg>
        <pc:spChg chg="mod">
          <ac:chgData name="Preywisch.Ruth" userId="ddfc1b9f-02c3-45fa-9493-22d5f80da8c8" providerId="ADAL" clId="{7077A071-80D7-4B9E-AF6A-A9E0DD179EFB}" dt="2026-02-12T05:38:44.351" v="103"/>
          <ac:spMkLst>
            <pc:docMk/>
            <pc:sldMk cId="3032065675" sldId="442"/>
            <ac:spMk id="9" creationId="{F202E3F9-3791-BF9F-B92C-70E9CB77ACD4}"/>
          </ac:spMkLst>
        </pc:spChg>
        <pc:spChg chg="mod">
          <ac:chgData name="Preywisch.Ruth" userId="ddfc1b9f-02c3-45fa-9493-22d5f80da8c8" providerId="ADAL" clId="{7077A071-80D7-4B9E-AF6A-A9E0DD179EFB}" dt="2026-02-12T05:38:59.645" v="105"/>
          <ac:spMkLst>
            <pc:docMk/>
            <pc:sldMk cId="3032065675" sldId="442"/>
            <ac:spMk id="10" creationId="{12E78BBD-7EB4-FA2A-9B00-2233923039FC}"/>
          </ac:spMkLst>
        </pc:spChg>
      </pc:sldChg>
      <pc:sldChg chg="modSp mod">
        <pc:chgData name="Preywisch.Ruth" userId="ddfc1b9f-02c3-45fa-9493-22d5f80da8c8" providerId="ADAL" clId="{7077A071-80D7-4B9E-AF6A-A9E0DD179EFB}" dt="2026-02-12T05:40:16.677" v="115"/>
        <pc:sldMkLst>
          <pc:docMk/>
          <pc:sldMk cId="2612342370" sldId="443"/>
        </pc:sldMkLst>
        <pc:spChg chg="mod">
          <ac:chgData name="Preywisch.Ruth" userId="ddfc1b9f-02c3-45fa-9493-22d5f80da8c8" providerId="ADAL" clId="{7077A071-80D7-4B9E-AF6A-A9E0DD179EFB}" dt="2026-02-12T05:39:43.734" v="112" actId="20577"/>
          <ac:spMkLst>
            <pc:docMk/>
            <pc:sldMk cId="2612342370" sldId="443"/>
            <ac:spMk id="2" creationId="{CC5A7384-4D4C-2FF9-3ECE-F905AE96FCC4}"/>
          </ac:spMkLst>
        </pc:spChg>
        <pc:spChg chg="mod">
          <ac:chgData name="Preywisch.Ruth" userId="ddfc1b9f-02c3-45fa-9493-22d5f80da8c8" providerId="ADAL" clId="{7077A071-80D7-4B9E-AF6A-A9E0DD179EFB}" dt="2026-02-12T05:39:57.431" v="113"/>
          <ac:spMkLst>
            <pc:docMk/>
            <pc:sldMk cId="2612342370" sldId="443"/>
            <ac:spMk id="8" creationId="{3B1752A8-0A62-02A9-72D8-EBFA1C5B0DA5}"/>
          </ac:spMkLst>
        </pc:spChg>
        <pc:spChg chg="mod">
          <ac:chgData name="Preywisch.Ruth" userId="ddfc1b9f-02c3-45fa-9493-22d5f80da8c8" providerId="ADAL" clId="{7077A071-80D7-4B9E-AF6A-A9E0DD179EFB}" dt="2026-02-12T05:40:09.079" v="114"/>
          <ac:spMkLst>
            <pc:docMk/>
            <pc:sldMk cId="2612342370" sldId="443"/>
            <ac:spMk id="9" creationId="{84863167-8F5C-17E0-2449-D67D298577B5}"/>
          </ac:spMkLst>
        </pc:spChg>
        <pc:spChg chg="mod">
          <ac:chgData name="Preywisch.Ruth" userId="ddfc1b9f-02c3-45fa-9493-22d5f80da8c8" providerId="ADAL" clId="{7077A071-80D7-4B9E-AF6A-A9E0DD179EFB}" dt="2026-02-12T05:40:16.677" v="115"/>
          <ac:spMkLst>
            <pc:docMk/>
            <pc:sldMk cId="2612342370" sldId="443"/>
            <ac:spMk id="10" creationId="{5CC0F589-25E5-5B38-7615-690DF36F90BB}"/>
          </ac:spMkLst>
        </pc:spChg>
      </pc:sldChg>
      <pc:sldChg chg="modSp mod">
        <pc:chgData name="Preywisch.Ruth" userId="ddfc1b9f-02c3-45fa-9493-22d5f80da8c8" providerId="ADAL" clId="{7077A071-80D7-4B9E-AF6A-A9E0DD179EFB}" dt="2026-02-12T05:41:22.054" v="125"/>
        <pc:sldMkLst>
          <pc:docMk/>
          <pc:sldMk cId="1325402876" sldId="444"/>
        </pc:sldMkLst>
        <pc:spChg chg="mod">
          <ac:chgData name="Preywisch.Ruth" userId="ddfc1b9f-02c3-45fa-9493-22d5f80da8c8" providerId="ADAL" clId="{7077A071-80D7-4B9E-AF6A-A9E0DD179EFB}" dt="2026-02-12T05:40:48.759" v="122" actId="20577"/>
          <ac:spMkLst>
            <pc:docMk/>
            <pc:sldMk cId="1325402876" sldId="444"/>
            <ac:spMk id="2" creationId="{645970E5-102D-9F6A-34A6-B79B431FF475}"/>
          </ac:spMkLst>
        </pc:spChg>
        <pc:spChg chg="mod">
          <ac:chgData name="Preywisch.Ruth" userId="ddfc1b9f-02c3-45fa-9493-22d5f80da8c8" providerId="ADAL" clId="{7077A071-80D7-4B9E-AF6A-A9E0DD179EFB}" dt="2026-02-12T05:41:02.212" v="123"/>
          <ac:spMkLst>
            <pc:docMk/>
            <pc:sldMk cId="1325402876" sldId="444"/>
            <ac:spMk id="8" creationId="{0A7149B7-DB13-9580-8BDF-B381031F3635}"/>
          </ac:spMkLst>
        </pc:spChg>
        <pc:spChg chg="mod">
          <ac:chgData name="Preywisch.Ruth" userId="ddfc1b9f-02c3-45fa-9493-22d5f80da8c8" providerId="ADAL" clId="{7077A071-80D7-4B9E-AF6A-A9E0DD179EFB}" dt="2026-02-12T05:41:11.826" v="124"/>
          <ac:spMkLst>
            <pc:docMk/>
            <pc:sldMk cId="1325402876" sldId="444"/>
            <ac:spMk id="9" creationId="{2D289B85-2E1B-CFC6-099E-2353F79A8203}"/>
          </ac:spMkLst>
        </pc:spChg>
        <pc:spChg chg="mod">
          <ac:chgData name="Preywisch.Ruth" userId="ddfc1b9f-02c3-45fa-9493-22d5f80da8c8" providerId="ADAL" clId="{7077A071-80D7-4B9E-AF6A-A9E0DD179EFB}" dt="2026-02-12T05:41:22.054" v="125"/>
          <ac:spMkLst>
            <pc:docMk/>
            <pc:sldMk cId="1325402876" sldId="444"/>
            <ac:spMk id="10" creationId="{37342F7B-E72F-F339-D314-6C30B618F0AC}"/>
          </ac:spMkLst>
        </pc:spChg>
      </pc:sldChg>
      <pc:sldChg chg="modSp mod">
        <pc:chgData name="Preywisch.Ruth" userId="ddfc1b9f-02c3-45fa-9493-22d5f80da8c8" providerId="ADAL" clId="{7077A071-80D7-4B9E-AF6A-A9E0DD179EFB}" dt="2026-03-11T10:56:26.781" v="278"/>
        <pc:sldMkLst>
          <pc:docMk/>
          <pc:sldMk cId="3796448851" sldId="445"/>
        </pc:sldMkLst>
        <pc:spChg chg="mod">
          <ac:chgData name="Preywisch.Ruth" userId="ddfc1b9f-02c3-45fa-9493-22d5f80da8c8" providerId="ADAL" clId="{7077A071-80D7-4B9E-AF6A-A9E0DD179EFB}" dt="2026-02-12T05:42:47.714" v="135" actId="20577"/>
          <ac:spMkLst>
            <pc:docMk/>
            <pc:sldMk cId="3796448851" sldId="445"/>
            <ac:spMk id="2" creationId="{5AC3746C-380B-14B8-3D14-0F306598B4A5}"/>
          </ac:spMkLst>
        </pc:spChg>
        <pc:spChg chg="mod">
          <ac:chgData name="Preywisch.Ruth" userId="ddfc1b9f-02c3-45fa-9493-22d5f80da8c8" providerId="ADAL" clId="{7077A071-80D7-4B9E-AF6A-A9E0DD179EFB}" dt="2026-03-11T10:56:26.781" v="278"/>
          <ac:spMkLst>
            <pc:docMk/>
            <pc:sldMk cId="3796448851" sldId="445"/>
            <ac:spMk id="8" creationId="{8CCC37D0-6EFD-DCCF-5B1F-C161FBBA7F51}"/>
          </ac:spMkLst>
        </pc:spChg>
        <pc:spChg chg="mod">
          <ac:chgData name="Preywisch.Ruth" userId="ddfc1b9f-02c3-45fa-9493-22d5f80da8c8" providerId="ADAL" clId="{7077A071-80D7-4B9E-AF6A-A9E0DD179EFB}" dt="2026-02-12T05:43:30.412" v="138"/>
          <ac:spMkLst>
            <pc:docMk/>
            <pc:sldMk cId="3796448851" sldId="445"/>
            <ac:spMk id="9" creationId="{3867BFCF-2D1B-9D77-A3E3-776C25C159D2}"/>
          </ac:spMkLst>
        </pc:spChg>
        <pc:spChg chg="mod">
          <ac:chgData name="Preywisch.Ruth" userId="ddfc1b9f-02c3-45fa-9493-22d5f80da8c8" providerId="ADAL" clId="{7077A071-80D7-4B9E-AF6A-A9E0DD179EFB}" dt="2026-02-12T05:43:39.460" v="139"/>
          <ac:spMkLst>
            <pc:docMk/>
            <pc:sldMk cId="3796448851" sldId="445"/>
            <ac:spMk id="10" creationId="{8F27FF3F-9039-73F7-3F9C-40E14BF10C29}"/>
          </ac:spMkLst>
        </pc:spChg>
      </pc:sldChg>
      <pc:sldChg chg="modSp mod">
        <pc:chgData name="Preywisch.Ruth" userId="ddfc1b9f-02c3-45fa-9493-22d5f80da8c8" providerId="ADAL" clId="{7077A071-80D7-4B9E-AF6A-A9E0DD179EFB}" dt="2026-02-12T05:50:10.158" v="178" actId="20577"/>
        <pc:sldMkLst>
          <pc:docMk/>
          <pc:sldMk cId="2935266149" sldId="446"/>
        </pc:sldMkLst>
        <pc:spChg chg="mod">
          <ac:chgData name="Preywisch.Ruth" userId="ddfc1b9f-02c3-45fa-9493-22d5f80da8c8" providerId="ADAL" clId="{7077A071-80D7-4B9E-AF6A-A9E0DD179EFB}" dt="2026-02-12T05:50:10.158" v="178" actId="20577"/>
          <ac:spMkLst>
            <pc:docMk/>
            <pc:sldMk cId="2935266149" sldId="446"/>
            <ac:spMk id="2" creationId="{2A0EBB26-D114-885A-1ADF-FFA2FE205A8E}"/>
          </ac:spMkLst>
        </pc:spChg>
        <pc:spChg chg="mod">
          <ac:chgData name="Preywisch.Ruth" userId="ddfc1b9f-02c3-45fa-9493-22d5f80da8c8" providerId="ADAL" clId="{7077A071-80D7-4B9E-AF6A-A9E0DD179EFB}" dt="2026-02-12T05:44:31.738" v="147"/>
          <ac:spMkLst>
            <pc:docMk/>
            <pc:sldMk cId="2935266149" sldId="446"/>
            <ac:spMk id="8" creationId="{5494FBAF-6806-A084-1CF6-8A4A0601B293}"/>
          </ac:spMkLst>
        </pc:spChg>
        <pc:spChg chg="mod">
          <ac:chgData name="Preywisch.Ruth" userId="ddfc1b9f-02c3-45fa-9493-22d5f80da8c8" providerId="ADAL" clId="{7077A071-80D7-4B9E-AF6A-A9E0DD179EFB}" dt="2026-02-12T05:44:40.022" v="148"/>
          <ac:spMkLst>
            <pc:docMk/>
            <pc:sldMk cId="2935266149" sldId="446"/>
            <ac:spMk id="9" creationId="{719F367B-D7CC-55CF-3073-3B29288A3C33}"/>
          </ac:spMkLst>
        </pc:spChg>
        <pc:spChg chg="mod">
          <ac:chgData name="Preywisch.Ruth" userId="ddfc1b9f-02c3-45fa-9493-22d5f80da8c8" providerId="ADAL" clId="{7077A071-80D7-4B9E-AF6A-A9E0DD179EFB}" dt="2026-02-12T05:44:47.961" v="149"/>
          <ac:spMkLst>
            <pc:docMk/>
            <pc:sldMk cId="2935266149" sldId="446"/>
            <ac:spMk id="10" creationId="{2A2C8678-B948-0D43-57C4-B3EB94FFDB4A}"/>
          </ac:spMkLst>
        </pc:spChg>
      </pc:sldChg>
      <pc:sldChg chg="modSp mod">
        <pc:chgData name="Preywisch.Ruth" userId="ddfc1b9f-02c3-45fa-9493-22d5f80da8c8" providerId="ADAL" clId="{7077A071-80D7-4B9E-AF6A-A9E0DD179EFB}" dt="2026-02-12T05:50:17.299" v="184" actId="20577"/>
        <pc:sldMkLst>
          <pc:docMk/>
          <pc:sldMk cId="1593966533" sldId="447"/>
        </pc:sldMkLst>
        <pc:spChg chg="mod">
          <ac:chgData name="Preywisch.Ruth" userId="ddfc1b9f-02c3-45fa-9493-22d5f80da8c8" providerId="ADAL" clId="{7077A071-80D7-4B9E-AF6A-A9E0DD179EFB}" dt="2026-02-12T05:50:17.299" v="184" actId="20577"/>
          <ac:spMkLst>
            <pc:docMk/>
            <pc:sldMk cId="1593966533" sldId="447"/>
            <ac:spMk id="2" creationId="{1DD3B3F7-23BA-1627-2AE8-EA49860EDE59}"/>
          </ac:spMkLst>
        </pc:spChg>
        <pc:spChg chg="mod">
          <ac:chgData name="Preywisch.Ruth" userId="ddfc1b9f-02c3-45fa-9493-22d5f80da8c8" providerId="ADAL" clId="{7077A071-80D7-4B9E-AF6A-A9E0DD179EFB}" dt="2026-02-12T05:46:23.353" v="156"/>
          <ac:spMkLst>
            <pc:docMk/>
            <pc:sldMk cId="1593966533" sldId="447"/>
            <ac:spMk id="8" creationId="{4E4E7C2F-ACF9-44E7-EF36-26EC3680A36B}"/>
          </ac:spMkLst>
        </pc:spChg>
        <pc:spChg chg="mod">
          <ac:chgData name="Preywisch.Ruth" userId="ddfc1b9f-02c3-45fa-9493-22d5f80da8c8" providerId="ADAL" clId="{7077A071-80D7-4B9E-AF6A-A9E0DD179EFB}" dt="2026-02-12T05:46:53.812" v="159"/>
          <ac:spMkLst>
            <pc:docMk/>
            <pc:sldMk cId="1593966533" sldId="447"/>
            <ac:spMk id="9" creationId="{DE07A144-796F-F674-AE0E-DC01ECD2E10F}"/>
          </ac:spMkLst>
        </pc:spChg>
        <pc:spChg chg="mod">
          <ac:chgData name="Preywisch.Ruth" userId="ddfc1b9f-02c3-45fa-9493-22d5f80da8c8" providerId="ADAL" clId="{7077A071-80D7-4B9E-AF6A-A9E0DD179EFB}" dt="2026-02-12T05:47:04.582" v="160"/>
          <ac:spMkLst>
            <pc:docMk/>
            <pc:sldMk cId="1593966533" sldId="447"/>
            <ac:spMk id="10" creationId="{2AB3600B-4C46-4B90-EC6F-509646E49C51}"/>
          </ac:spMkLst>
        </pc:spChg>
      </pc:sldChg>
      <pc:sldChg chg="modSp mod">
        <pc:chgData name="Preywisch.Ruth" userId="ddfc1b9f-02c3-45fa-9493-22d5f80da8c8" providerId="ADAL" clId="{7077A071-80D7-4B9E-AF6A-A9E0DD179EFB}" dt="2026-02-12T07:40:02.446" v="276" actId="20577"/>
        <pc:sldMkLst>
          <pc:docMk/>
          <pc:sldMk cId="3230008634" sldId="448"/>
        </pc:sldMkLst>
        <pc:spChg chg="mod">
          <ac:chgData name="Preywisch.Ruth" userId="ddfc1b9f-02c3-45fa-9493-22d5f80da8c8" providerId="ADAL" clId="{7077A071-80D7-4B9E-AF6A-A9E0DD179EFB}" dt="2026-02-12T05:50:23.813" v="189" actId="20577"/>
          <ac:spMkLst>
            <pc:docMk/>
            <pc:sldMk cId="3230008634" sldId="448"/>
            <ac:spMk id="2" creationId="{C4C9D58D-9D66-8FE4-B3B1-5B446126AF89}"/>
          </ac:spMkLst>
        </pc:spChg>
        <pc:spChg chg="mod">
          <ac:chgData name="Preywisch.Ruth" userId="ddfc1b9f-02c3-45fa-9493-22d5f80da8c8" providerId="ADAL" clId="{7077A071-80D7-4B9E-AF6A-A9E0DD179EFB}" dt="2026-02-12T07:40:02.446" v="276" actId="20577"/>
          <ac:spMkLst>
            <pc:docMk/>
            <pc:sldMk cId="3230008634" sldId="448"/>
            <ac:spMk id="7" creationId="{49BFE7D3-A960-B5CA-6666-14C044FB5167}"/>
          </ac:spMkLst>
        </pc:spChg>
        <pc:spChg chg="mod">
          <ac:chgData name="Preywisch.Ruth" userId="ddfc1b9f-02c3-45fa-9493-22d5f80da8c8" providerId="ADAL" clId="{7077A071-80D7-4B9E-AF6A-A9E0DD179EFB}" dt="2026-02-12T05:48:58.882" v="168"/>
          <ac:spMkLst>
            <pc:docMk/>
            <pc:sldMk cId="3230008634" sldId="448"/>
            <ac:spMk id="8" creationId="{50042E4C-B7DE-6254-7CC6-0765548A59D8}"/>
          </ac:spMkLst>
        </pc:spChg>
        <pc:spChg chg="mod">
          <ac:chgData name="Preywisch.Ruth" userId="ddfc1b9f-02c3-45fa-9493-22d5f80da8c8" providerId="ADAL" clId="{7077A071-80D7-4B9E-AF6A-A9E0DD179EFB}" dt="2026-02-12T05:49:08.971" v="169"/>
          <ac:spMkLst>
            <pc:docMk/>
            <pc:sldMk cId="3230008634" sldId="448"/>
            <ac:spMk id="9" creationId="{964CCC39-5BC9-83E1-FD09-8F52C245D15D}"/>
          </ac:spMkLst>
        </pc:spChg>
        <pc:spChg chg="mod">
          <ac:chgData name="Preywisch.Ruth" userId="ddfc1b9f-02c3-45fa-9493-22d5f80da8c8" providerId="ADAL" clId="{7077A071-80D7-4B9E-AF6A-A9E0DD179EFB}" dt="2026-02-12T05:49:20.083" v="170"/>
          <ac:spMkLst>
            <pc:docMk/>
            <pc:sldMk cId="3230008634" sldId="448"/>
            <ac:spMk id="10" creationId="{12AA7A7B-D499-E792-E4B3-F2CA9D232C89}"/>
          </ac:spMkLst>
        </pc:spChg>
      </pc:sldChg>
      <pc:sldChg chg="modSp mod">
        <pc:chgData name="Preywisch.Ruth" userId="ddfc1b9f-02c3-45fa-9493-22d5f80da8c8" providerId="ADAL" clId="{7077A071-80D7-4B9E-AF6A-A9E0DD179EFB}" dt="2026-02-12T05:54:06.979" v="216"/>
        <pc:sldMkLst>
          <pc:docMk/>
          <pc:sldMk cId="2391054149" sldId="449"/>
        </pc:sldMkLst>
        <pc:spChg chg="mod">
          <ac:chgData name="Preywisch.Ruth" userId="ddfc1b9f-02c3-45fa-9493-22d5f80da8c8" providerId="ADAL" clId="{7077A071-80D7-4B9E-AF6A-A9E0DD179EFB}" dt="2026-02-12T05:51:43.748" v="213" actId="20577"/>
          <ac:spMkLst>
            <pc:docMk/>
            <pc:sldMk cId="2391054149" sldId="449"/>
            <ac:spMk id="2" creationId="{2CF1292C-9EA3-B479-789B-BFB1C7E4426E}"/>
          </ac:spMkLst>
        </pc:spChg>
        <pc:spChg chg="mod">
          <ac:chgData name="Preywisch.Ruth" userId="ddfc1b9f-02c3-45fa-9493-22d5f80da8c8" providerId="ADAL" clId="{7077A071-80D7-4B9E-AF6A-A9E0DD179EFB}" dt="2026-02-12T05:53:44.984" v="214"/>
          <ac:spMkLst>
            <pc:docMk/>
            <pc:sldMk cId="2391054149" sldId="449"/>
            <ac:spMk id="8" creationId="{18D1EB2E-B5B1-6542-9C74-CB2EAE90C227}"/>
          </ac:spMkLst>
        </pc:spChg>
        <pc:spChg chg="mod">
          <ac:chgData name="Preywisch.Ruth" userId="ddfc1b9f-02c3-45fa-9493-22d5f80da8c8" providerId="ADAL" clId="{7077A071-80D7-4B9E-AF6A-A9E0DD179EFB}" dt="2026-02-12T05:53:56.134" v="215"/>
          <ac:spMkLst>
            <pc:docMk/>
            <pc:sldMk cId="2391054149" sldId="449"/>
            <ac:spMk id="9" creationId="{49BF20DB-7122-A9B1-9D6D-81BE48A43805}"/>
          </ac:spMkLst>
        </pc:spChg>
        <pc:spChg chg="mod">
          <ac:chgData name="Preywisch.Ruth" userId="ddfc1b9f-02c3-45fa-9493-22d5f80da8c8" providerId="ADAL" clId="{7077A071-80D7-4B9E-AF6A-A9E0DD179EFB}" dt="2026-02-12T05:54:06.979" v="216"/>
          <ac:spMkLst>
            <pc:docMk/>
            <pc:sldMk cId="2391054149" sldId="449"/>
            <ac:spMk id="10" creationId="{BA0942E7-9CE9-554C-3549-7BDF27CF5F71}"/>
          </ac:spMkLst>
        </pc:spChg>
      </pc:sldChg>
      <pc:sldChg chg="modSp mod">
        <pc:chgData name="Preywisch.Ruth" userId="ddfc1b9f-02c3-45fa-9493-22d5f80da8c8" providerId="ADAL" clId="{7077A071-80D7-4B9E-AF6A-A9E0DD179EFB}" dt="2026-02-12T05:55:39.409" v="226"/>
        <pc:sldMkLst>
          <pc:docMk/>
          <pc:sldMk cId="2380871553" sldId="450"/>
        </pc:sldMkLst>
        <pc:spChg chg="mod">
          <ac:chgData name="Preywisch.Ruth" userId="ddfc1b9f-02c3-45fa-9493-22d5f80da8c8" providerId="ADAL" clId="{7077A071-80D7-4B9E-AF6A-A9E0DD179EFB}" dt="2026-02-12T05:54:38.617" v="223" actId="20577"/>
          <ac:spMkLst>
            <pc:docMk/>
            <pc:sldMk cId="2380871553" sldId="450"/>
            <ac:spMk id="2" creationId="{F5386388-71F3-78FE-CC96-F170E578F954}"/>
          </ac:spMkLst>
        </pc:spChg>
        <pc:spChg chg="mod">
          <ac:chgData name="Preywisch.Ruth" userId="ddfc1b9f-02c3-45fa-9493-22d5f80da8c8" providerId="ADAL" clId="{7077A071-80D7-4B9E-AF6A-A9E0DD179EFB}" dt="2026-02-12T05:55:18.421" v="224"/>
          <ac:spMkLst>
            <pc:docMk/>
            <pc:sldMk cId="2380871553" sldId="450"/>
            <ac:spMk id="8" creationId="{742BC036-65F2-E08E-025F-58B69D56EB81}"/>
          </ac:spMkLst>
        </pc:spChg>
        <pc:spChg chg="mod">
          <ac:chgData name="Preywisch.Ruth" userId="ddfc1b9f-02c3-45fa-9493-22d5f80da8c8" providerId="ADAL" clId="{7077A071-80D7-4B9E-AF6A-A9E0DD179EFB}" dt="2026-02-12T05:55:28.913" v="225"/>
          <ac:spMkLst>
            <pc:docMk/>
            <pc:sldMk cId="2380871553" sldId="450"/>
            <ac:spMk id="9" creationId="{6758C76F-2740-3C2F-9CCF-6F18189E9AFE}"/>
          </ac:spMkLst>
        </pc:spChg>
        <pc:spChg chg="mod">
          <ac:chgData name="Preywisch.Ruth" userId="ddfc1b9f-02c3-45fa-9493-22d5f80da8c8" providerId="ADAL" clId="{7077A071-80D7-4B9E-AF6A-A9E0DD179EFB}" dt="2026-02-12T05:55:39.409" v="226"/>
          <ac:spMkLst>
            <pc:docMk/>
            <pc:sldMk cId="2380871553" sldId="450"/>
            <ac:spMk id="10" creationId="{8A8FA01D-14A9-ED34-9FEA-3777CF681322}"/>
          </ac:spMkLst>
        </pc:spChg>
      </pc:sldChg>
      <pc:sldChg chg="modSp mod">
        <pc:chgData name="Preywisch.Ruth" userId="ddfc1b9f-02c3-45fa-9493-22d5f80da8c8" providerId="ADAL" clId="{7077A071-80D7-4B9E-AF6A-A9E0DD179EFB}" dt="2026-02-12T05:56:51.072" v="242" actId="20577"/>
        <pc:sldMkLst>
          <pc:docMk/>
          <pc:sldMk cId="1254150119" sldId="451"/>
        </pc:sldMkLst>
        <pc:spChg chg="mod">
          <ac:chgData name="Preywisch.Ruth" userId="ddfc1b9f-02c3-45fa-9493-22d5f80da8c8" providerId="ADAL" clId="{7077A071-80D7-4B9E-AF6A-A9E0DD179EFB}" dt="2026-02-12T05:56:07.353" v="233" actId="20577"/>
          <ac:spMkLst>
            <pc:docMk/>
            <pc:sldMk cId="1254150119" sldId="451"/>
            <ac:spMk id="2" creationId="{40B9D16F-73D6-8B3C-2394-69E1884BF3DA}"/>
          </ac:spMkLst>
        </pc:spChg>
        <pc:spChg chg="mod">
          <ac:chgData name="Preywisch.Ruth" userId="ddfc1b9f-02c3-45fa-9493-22d5f80da8c8" providerId="ADAL" clId="{7077A071-80D7-4B9E-AF6A-A9E0DD179EFB}" dt="2026-02-12T05:56:22.149" v="234"/>
          <ac:spMkLst>
            <pc:docMk/>
            <pc:sldMk cId="1254150119" sldId="451"/>
            <ac:spMk id="8" creationId="{4540CA13-84FE-8DE3-D7B8-9BF81628DF10}"/>
          </ac:spMkLst>
        </pc:spChg>
        <pc:spChg chg="mod">
          <ac:chgData name="Preywisch.Ruth" userId="ddfc1b9f-02c3-45fa-9493-22d5f80da8c8" providerId="ADAL" clId="{7077A071-80D7-4B9E-AF6A-A9E0DD179EFB}" dt="2026-02-12T05:56:33.572" v="235"/>
          <ac:spMkLst>
            <pc:docMk/>
            <pc:sldMk cId="1254150119" sldId="451"/>
            <ac:spMk id="9" creationId="{77506AFF-D851-3E4A-BE85-C77A10A8E1B2}"/>
          </ac:spMkLst>
        </pc:spChg>
        <pc:spChg chg="mod">
          <ac:chgData name="Preywisch.Ruth" userId="ddfc1b9f-02c3-45fa-9493-22d5f80da8c8" providerId="ADAL" clId="{7077A071-80D7-4B9E-AF6A-A9E0DD179EFB}" dt="2026-02-12T05:56:51.072" v="242" actId="20577"/>
          <ac:spMkLst>
            <pc:docMk/>
            <pc:sldMk cId="1254150119" sldId="451"/>
            <ac:spMk id="10" creationId="{11400A47-874B-5D99-039E-9DEFF0151506}"/>
          </ac:spMkLst>
        </pc:spChg>
      </pc:sldChg>
      <pc:sldChg chg="modSp mod">
        <pc:chgData name="Preywisch.Ruth" userId="ddfc1b9f-02c3-45fa-9493-22d5f80da8c8" providerId="ADAL" clId="{7077A071-80D7-4B9E-AF6A-A9E0DD179EFB}" dt="2026-02-12T05:58:45.828" v="252"/>
        <pc:sldMkLst>
          <pc:docMk/>
          <pc:sldMk cId="832551945" sldId="452"/>
        </pc:sldMkLst>
        <pc:spChg chg="mod">
          <ac:chgData name="Preywisch.Ruth" userId="ddfc1b9f-02c3-45fa-9493-22d5f80da8c8" providerId="ADAL" clId="{7077A071-80D7-4B9E-AF6A-A9E0DD179EFB}" dt="2026-02-12T05:58:11.077" v="249" actId="20577"/>
          <ac:spMkLst>
            <pc:docMk/>
            <pc:sldMk cId="832551945" sldId="452"/>
            <ac:spMk id="2" creationId="{48F353E9-5451-E59F-B72A-6EA2A620E086}"/>
          </ac:spMkLst>
        </pc:spChg>
        <pc:spChg chg="mod">
          <ac:chgData name="Preywisch.Ruth" userId="ddfc1b9f-02c3-45fa-9493-22d5f80da8c8" providerId="ADAL" clId="{7077A071-80D7-4B9E-AF6A-A9E0DD179EFB}" dt="2026-02-12T05:58:23.868" v="250"/>
          <ac:spMkLst>
            <pc:docMk/>
            <pc:sldMk cId="832551945" sldId="452"/>
            <ac:spMk id="8" creationId="{FF3AC935-6BE6-B556-48BA-AE64613E9D99}"/>
          </ac:spMkLst>
        </pc:spChg>
        <pc:spChg chg="mod">
          <ac:chgData name="Preywisch.Ruth" userId="ddfc1b9f-02c3-45fa-9493-22d5f80da8c8" providerId="ADAL" clId="{7077A071-80D7-4B9E-AF6A-A9E0DD179EFB}" dt="2026-02-12T05:58:34.375" v="251"/>
          <ac:spMkLst>
            <pc:docMk/>
            <pc:sldMk cId="832551945" sldId="452"/>
            <ac:spMk id="9" creationId="{06A3B2DB-CE44-A291-1F89-938817A973E9}"/>
          </ac:spMkLst>
        </pc:spChg>
        <pc:spChg chg="mod">
          <ac:chgData name="Preywisch.Ruth" userId="ddfc1b9f-02c3-45fa-9493-22d5f80da8c8" providerId="ADAL" clId="{7077A071-80D7-4B9E-AF6A-A9E0DD179EFB}" dt="2026-02-12T05:58:45.828" v="252"/>
          <ac:spMkLst>
            <pc:docMk/>
            <pc:sldMk cId="832551945" sldId="452"/>
            <ac:spMk id="10" creationId="{DB7CBA97-782F-0186-B3C6-9C7BF70CDA16}"/>
          </ac:spMkLst>
        </pc:spChg>
      </pc:sldChg>
      <pc:sldChg chg="modSp add">
        <pc:chgData name="Preywisch.Ruth" userId="ddfc1b9f-02c3-45fa-9493-22d5f80da8c8" providerId="ADAL" clId="{7077A071-80D7-4B9E-AF6A-A9E0DD179EFB}" dt="2026-02-12T05:33:35.723" v="76"/>
        <pc:sldMkLst>
          <pc:docMk/>
          <pc:sldMk cId="2837514023" sldId="458"/>
        </pc:sldMkLst>
        <pc:picChg chg="mod">
          <ac:chgData name="Preywisch.Ruth" userId="ddfc1b9f-02c3-45fa-9493-22d5f80da8c8" providerId="ADAL" clId="{7077A071-80D7-4B9E-AF6A-A9E0DD179EFB}" dt="2026-02-12T05:33:35.723" v="76"/>
          <ac:picMkLst>
            <pc:docMk/>
            <pc:sldMk cId="2837514023" sldId="458"/>
            <ac:picMk id="6" creationId="{4668EEB6-E05A-BEA6-8099-CF9A484C18AF}"/>
          </ac:picMkLst>
        </pc:picChg>
      </pc:sldChg>
      <pc:sldChg chg="modSp add">
        <pc:chgData name="Preywisch.Ruth" userId="ddfc1b9f-02c3-45fa-9493-22d5f80da8c8" providerId="ADAL" clId="{7077A071-80D7-4B9E-AF6A-A9E0DD179EFB}" dt="2026-02-12T05:33:45.605" v="77"/>
        <pc:sldMkLst>
          <pc:docMk/>
          <pc:sldMk cId="493344743" sldId="459"/>
        </pc:sldMkLst>
        <pc:picChg chg="mod">
          <ac:chgData name="Preywisch.Ruth" userId="ddfc1b9f-02c3-45fa-9493-22d5f80da8c8" providerId="ADAL" clId="{7077A071-80D7-4B9E-AF6A-A9E0DD179EFB}" dt="2026-02-12T05:33:45.605" v="77"/>
          <ac:picMkLst>
            <pc:docMk/>
            <pc:sldMk cId="493344743" sldId="459"/>
            <ac:picMk id="2" creationId="{E27CAC37-92F8-2237-FCDC-DFEBE1462EE3}"/>
          </ac:picMkLst>
        </pc:picChg>
      </pc:sldChg>
      <pc:sldChg chg="add">
        <pc:chgData name="Preywisch.Ruth" userId="ddfc1b9f-02c3-45fa-9493-22d5f80da8c8" providerId="ADAL" clId="{7077A071-80D7-4B9E-AF6A-A9E0DD179EFB}" dt="2026-02-12T05:32:53.889" v="72"/>
        <pc:sldMkLst>
          <pc:docMk/>
          <pc:sldMk cId="3685855229" sldId="460"/>
        </pc:sldMkLst>
      </pc:sldChg>
      <pc:sldChg chg="modSp add">
        <pc:chgData name="Preywisch.Ruth" userId="ddfc1b9f-02c3-45fa-9493-22d5f80da8c8" providerId="ADAL" clId="{7077A071-80D7-4B9E-AF6A-A9E0DD179EFB}" dt="2026-02-12T05:36:54.645" v="86"/>
        <pc:sldMkLst>
          <pc:docMk/>
          <pc:sldMk cId="2836443237" sldId="461"/>
        </pc:sldMkLst>
        <pc:picChg chg="mod">
          <ac:chgData name="Preywisch.Ruth" userId="ddfc1b9f-02c3-45fa-9493-22d5f80da8c8" providerId="ADAL" clId="{7077A071-80D7-4B9E-AF6A-A9E0DD179EFB}" dt="2026-02-12T05:36:54.645" v="86"/>
          <ac:picMkLst>
            <pc:docMk/>
            <pc:sldMk cId="2836443237" sldId="461"/>
            <ac:picMk id="6" creationId="{4AD83219-35D9-9F45-30D2-C9135ED6F4E0}"/>
          </ac:picMkLst>
        </pc:picChg>
      </pc:sldChg>
      <pc:sldChg chg="modSp add">
        <pc:chgData name="Preywisch.Ruth" userId="ddfc1b9f-02c3-45fa-9493-22d5f80da8c8" providerId="ADAL" clId="{7077A071-80D7-4B9E-AF6A-A9E0DD179EFB}" dt="2026-02-12T05:37:06.395" v="87"/>
        <pc:sldMkLst>
          <pc:docMk/>
          <pc:sldMk cId="1524825917" sldId="462"/>
        </pc:sldMkLst>
        <pc:picChg chg="mod">
          <ac:chgData name="Preywisch.Ruth" userId="ddfc1b9f-02c3-45fa-9493-22d5f80da8c8" providerId="ADAL" clId="{7077A071-80D7-4B9E-AF6A-A9E0DD179EFB}" dt="2026-02-12T05:37:06.395" v="87"/>
          <ac:picMkLst>
            <pc:docMk/>
            <pc:sldMk cId="1524825917" sldId="462"/>
            <ac:picMk id="2" creationId="{305F3CCC-FF72-1CA3-25C6-2B07698F3DF1}"/>
          </ac:picMkLst>
        </pc:picChg>
      </pc:sldChg>
      <pc:sldChg chg="add">
        <pc:chgData name="Preywisch.Ruth" userId="ddfc1b9f-02c3-45fa-9493-22d5f80da8c8" providerId="ADAL" clId="{7077A071-80D7-4B9E-AF6A-A9E0DD179EFB}" dt="2026-02-12T05:34:11.322" v="82"/>
        <pc:sldMkLst>
          <pc:docMk/>
          <pc:sldMk cId="1324357587" sldId="463"/>
        </pc:sldMkLst>
      </pc:sldChg>
      <pc:sldChg chg="modSp add">
        <pc:chgData name="Preywisch.Ruth" userId="ddfc1b9f-02c3-45fa-9493-22d5f80da8c8" providerId="ADAL" clId="{7077A071-80D7-4B9E-AF6A-A9E0DD179EFB}" dt="2026-02-12T05:38:00.861" v="96"/>
        <pc:sldMkLst>
          <pc:docMk/>
          <pc:sldMk cId="2888811833" sldId="464"/>
        </pc:sldMkLst>
        <pc:picChg chg="mod">
          <ac:chgData name="Preywisch.Ruth" userId="ddfc1b9f-02c3-45fa-9493-22d5f80da8c8" providerId="ADAL" clId="{7077A071-80D7-4B9E-AF6A-A9E0DD179EFB}" dt="2026-02-12T05:38:00.861" v="96"/>
          <ac:picMkLst>
            <pc:docMk/>
            <pc:sldMk cId="2888811833" sldId="464"/>
            <ac:picMk id="6" creationId="{86028534-1D73-16FF-A94E-EFCA9726F2F3}"/>
          </ac:picMkLst>
        </pc:picChg>
      </pc:sldChg>
      <pc:sldChg chg="modSp add">
        <pc:chgData name="Preywisch.Ruth" userId="ddfc1b9f-02c3-45fa-9493-22d5f80da8c8" providerId="ADAL" clId="{7077A071-80D7-4B9E-AF6A-A9E0DD179EFB}" dt="2026-02-12T05:38:08.434" v="97"/>
        <pc:sldMkLst>
          <pc:docMk/>
          <pc:sldMk cId="346117585" sldId="465"/>
        </pc:sldMkLst>
        <pc:picChg chg="mod">
          <ac:chgData name="Preywisch.Ruth" userId="ddfc1b9f-02c3-45fa-9493-22d5f80da8c8" providerId="ADAL" clId="{7077A071-80D7-4B9E-AF6A-A9E0DD179EFB}" dt="2026-02-12T05:38:08.434" v="97"/>
          <ac:picMkLst>
            <pc:docMk/>
            <pc:sldMk cId="346117585" sldId="465"/>
            <ac:picMk id="2" creationId="{8330580B-BB4B-40FD-25A8-4CFAB9AD4055}"/>
          </ac:picMkLst>
        </pc:picChg>
      </pc:sldChg>
      <pc:sldChg chg="add">
        <pc:chgData name="Preywisch.Ruth" userId="ddfc1b9f-02c3-45fa-9493-22d5f80da8c8" providerId="ADAL" clId="{7077A071-80D7-4B9E-AF6A-A9E0DD179EFB}" dt="2026-02-12T05:37:13.951" v="88"/>
        <pc:sldMkLst>
          <pc:docMk/>
          <pc:sldMk cId="628296756" sldId="466"/>
        </pc:sldMkLst>
      </pc:sldChg>
      <pc:sldChg chg="modSp add">
        <pc:chgData name="Preywisch.Ruth" userId="ddfc1b9f-02c3-45fa-9493-22d5f80da8c8" providerId="ADAL" clId="{7077A071-80D7-4B9E-AF6A-A9E0DD179EFB}" dt="2026-02-12T05:39:08.939" v="106"/>
        <pc:sldMkLst>
          <pc:docMk/>
          <pc:sldMk cId="1679591623" sldId="467"/>
        </pc:sldMkLst>
        <pc:picChg chg="mod">
          <ac:chgData name="Preywisch.Ruth" userId="ddfc1b9f-02c3-45fa-9493-22d5f80da8c8" providerId="ADAL" clId="{7077A071-80D7-4B9E-AF6A-A9E0DD179EFB}" dt="2026-02-12T05:39:08.939" v="106"/>
          <ac:picMkLst>
            <pc:docMk/>
            <pc:sldMk cId="1679591623" sldId="467"/>
            <ac:picMk id="6" creationId="{2989C25F-C7DE-5B80-F436-177DC2D09878}"/>
          </ac:picMkLst>
        </pc:picChg>
      </pc:sldChg>
      <pc:sldChg chg="modSp add">
        <pc:chgData name="Preywisch.Ruth" userId="ddfc1b9f-02c3-45fa-9493-22d5f80da8c8" providerId="ADAL" clId="{7077A071-80D7-4B9E-AF6A-A9E0DD179EFB}" dt="2026-02-12T05:39:18.651" v="107"/>
        <pc:sldMkLst>
          <pc:docMk/>
          <pc:sldMk cId="3304180944" sldId="468"/>
        </pc:sldMkLst>
        <pc:picChg chg="mod">
          <ac:chgData name="Preywisch.Ruth" userId="ddfc1b9f-02c3-45fa-9493-22d5f80da8c8" providerId="ADAL" clId="{7077A071-80D7-4B9E-AF6A-A9E0DD179EFB}" dt="2026-02-12T05:39:18.651" v="107"/>
          <ac:picMkLst>
            <pc:docMk/>
            <pc:sldMk cId="3304180944" sldId="468"/>
            <ac:picMk id="2" creationId="{6E533283-9A57-C3AF-947C-928F4885EBA5}"/>
          </ac:picMkLst>
        </pc:picChg>
      </pc:sldChg>
      <pc:sldChg chg="add">
        <pc:chgData name="Preywisch.Ruth" userId="ddfc1b9f-02c3-45fa-9493-22d5f80da8c8" providerId="ADAL" clId="{7077A071-80D7-4B9E-AF6A-A9E0DD179EFB}" dt="2026-02-12T05:38:15.512" v="98"/>
        <pc:sldMkLst>
          <pc:docMk/>
          <pc:sldMk cId="1478251991" sldId="469"/>
        </pc:sldMkLst>
      </pc:sldChg>
      <pc:sldChg chg="modSp add">
        <pc:chgData name="Preywisch.Ruth" userId="ddfc1b9f-02c3-45fa-9493-22d5f80da8c8" providerId="ADAL" clId="{7077A071-80D7-4B9E-AF6A-A9E0DD179EFB}" dt="2026-02-12T05:40:27.475" v="116"/>
        <pc:sldMkLst>
          <pc:docMk/>
          <pc:sldMk cId="3773818099" sldId="470"/>
        </pc:sldMkLst>
        <pc:picChg chg="mod">
          <ac:chgData name="Preywisch.Ruth" userId="ddfc1b9f-02c3-45fa-9493-22d5f80da8c8" providerId="ADAL" clId="{7077A071-80D7-4B9E-AF6A-A9E0DD179EFB}" dt="2026-02-12T05:40:27.475" v="116"/>
          <ac:picMkLst>
            <pc:docMk/>
            <pc:sldMk cId="3773818099" sldId="470"/>
            <ac:picMk id="6" creationId="{623C7CD4-9AD3-CCF9-8D28-079BA7A6BE23}"/>
          </ac:picMkLst>
        </pc:picChg>
      </pc:sldChg>
      <pc:sldChg chg="modSp add">
        <pc:chgData name="Preywisch.Ruth" userId="ddfc1b9f-02c3-45fa-9493-22d5f80da8c8" providerId="ADAL" clId="{7077A071-80D7-4B9E-AF6A-A9E0DD179EFB}" dt="2026-02-12T05:40:35.437" v="117"/>
        <pc:sldMkLst>
          <pc:docMk/>
          <pc:sldMk cId="3526381386" sldId="471"/>
        </pc:sldMkLst>
        <pc:picChg chg="mod">
          <ac:chgData name="Preywisch.Ruth" userId="ddfc1b9f-02c3-45fa-9493-22d5f80da8c8" providerId="ADAL" clId="{7077A071-80D7-4B9E-AF6A-A9E0DD179EFB}" dt="2026-02-12T05:40:35.437" v="117"/>
          <ac:picMkLst>
            <pc:docMk/>
            <pc:sldMk cId="3526381386" sldId="471"/>
            <ac:picMk id="2" creationId="{1114A341-64A2-F51C-7A0E-AE26CA317D71}"/>
          </ac:picMkLst>
        </pc:picChg>
      </pc:sldChg>
      <pc:sldChg chg="add">
        <pc:chgData name="Preywisch.Ruth" userId="ddfc1b9f-02c3-45fa-9493-22d5f80da8c8" providerId="ADAL" clId="{7077A071-80D7-4B9E-AF6A-A9E0DD179EFB}" dt="2026-02-12T05:39:27.959" v="108"/>
        <pc:sldMkLst>
          <pc:docMk/>
          <pc:sldMk cId="3323099927" sldId="472"/>
        </pc:sldMkLst>
      </pc:sldChg>
      <pc:sldChg chg="modSp add">
        <pc:chgData name="Preywisch.Ruth" userId="ddfc1b9f-02c3-45fa-9493-22d5f80da8c8" providerId="ADAL" clId="{7077A071-80D7-4B9E-AF6A-A9E0DD179EFB}" dt="2026-02-12T05:41:32.109" v="126"/>
        <pc:sldMkLst>
          <pc:docMk/>
          <pc:sldMk cId="1806807638" sldId="473"/>
        </pc:sldMkLst>
        <pc:picChg chg="mod">
          <ac:chgData name="Preywisch.Ruth" userId="ddfc1b9f-02c3-45fa-9493-22d5f80da8c8" providerId="ADAL" clId="{7077A071-80D7-4B9E-AF6A-A9E0DD179EFB}" dt="2026-02-12T05:41:32.109" v="126"/>
          <ac:picMkLst>
            <pc:docMk/>
            <pc:sldMk cId="1806807638" sldId="473"/>
            <ac:picMk id="6" creationId="{CC51FAD6-9D89-6140-53A9-6D8E2B6FFF68}"/>
          </ac:picMkLst>
        </pc:picChg>
      </pc:sldChg>
      <pc:sldChg chg="modSp add">
        <pc:chgData name="Preywisch.Ruth" userId="ddfc1b9f-02c3-45fa-9493-22d5f80da8c8" providerId="ADAL" clId="{7077A071-80D7-4B9E-AF6A-A9E0DD179EFB}" dt="2026-02-12T05:41:40.537" v="127"/>
        <pc:sldMkLst>
          <pc:docMk/>
          <pc:sldMk cId="3125954938" sldId="474"/>
        </pc:sldMkLst>
        <pc:picChg chg="mod">
          <ac:chgData name="Preywisch.Ruth" userId="ddfc1b9f-02c3-45fa-9493-22d5f80da8c8" providerId="ADAL" clId="{7077A071-80D7-4B9E-AF6A-A9E0DD179EFB}" dt="2026-02-12T05:41:40.537" v="127"/>
          <ac:picMkLst>
            <pc:docMk/>
            <pc:sldMk cId="3125954938" sldId="474"/>
            <ac:picMk id="2" creationId="{B3A7B9C1-E93A-F656-7B10-7DA1DFD3815D}"/>
          </ac:picMkLst>
        </pc:picChg>
      </pc:sldChg>
      <pc:sldChg chg="add">
        <pc:chgData name="Preywisch.Ruth" userId="ddfc1b9f-02c3-45fa-9493-22d5f80da8c8" providerId="ADAL" clId="{7077A071-80D7-4B9E-AF6A-A9E0DD179EFB}" dt="2026-02-12T05:40:42.646" v="118"/>
        <pc:sldMkLst>
          <pc:docMk/>
          <pc:sldMk cId="2567050848" sldId="475"/>
        </pc:sldMkLst>
      </pc:sldChg>
      <pc:sldChg chg="modSp add">
        <pc:chgData name="Preywisch.Ruth" userId="ddfc1b9f-02c3-45fa-9493-22d5f80da8c8" providerId="ADAL" clId="{7077A071-80D7-4B9E-AF6A-A9E0DD179EFB}" dt="2026-02-12T05:43:48.036" v="140"/>
        <pc:sldMkLst>
          <pc:docMk/>
          <pc:sldMk cId="2583125356" sldId="476"/>
        </pc:sldMkLst>
        <pc:picChg chg="mod">
          <ac:chgData name="Preywisch.Ruth" userId="ddfc1b9f-02c3-45fa-9493-22d5f80da8c8" providerId="ADAL" clId="{7077A071-80D7-4B9E-AF6A-A9E0DD179EFB}" dt="2026-02-12T05:43:48.036" v="140"/>
          <ac:picMkLst>
            <pc:docMk/>
            <pc:sldMk cId="2583125356" sldId="476"/>
            <ac:picMk id="6" creationId="{50A67280-A028-661F-F480-FCD5E3011592}"/>
          </ac:picMkLst>
        </pc:picChg>
      </pc:sldChg>
      <pc:sldChg chg="modSp add">
        <pc:chgData name="Preywisch.Ruth" userId="ddfc1b9f-02c3-45fa-9493-22d5f80da8c8" providerId="ADAL" clId="{7077A071-80D7-4B9E-AF6A-A9E0DD179EFB}" dt="2026-02-12T05:43:56.899" v="141"/>
        <pc:sldMkLst>
          <pc:docMk/>
          <pc:sldMk cId="242769780" sldId="477"/>
        </pc:sldMkLst>
        <pc:picChg chg="mod">
          <ac:chgData name="Preywisch.Ruth" userId="ddfc1b9f-02c3-45fa-9493-22d5f80da8c8" providerId="ADAL" clId="{7077A071-80D7-4B9E-AF6A-A9E0DD179EFB}" dt="2026-02-12T05:43:56.899" v="141"/>
          <ac:picMkLst>
            <pc:docMk/>
            <pc:sldMk cId="242769780" sldId="477"/>
            <ac:picMk id="2" creationId="{AC604944-D7FC-04DB-D1D0-0B421F290CEB}"/>
          </ac:picMkLst>
        </pc:picChg>
      </pc:sldChg>
      <pc:sldChg chg="add">
        <pc:chgData name="Preywisch.Ruth" userId="ddfc1b9f-02c3-45fa-9493-22d5f80da8c8" providerId="ADAL" clId="{7077A071-80D7-4B9E-AF6A-A9E0DD179EFB}" dt="2026-02-12T05:41:47.821" v="128"/>
        <pc:sldMkLst>
          <pc:docMk/>
          <pc:sldMk cId="3683777468" sldId="478"/>
        </pc:sldMkLst>
      </pc:sldChg>
      <pc:sldChg chg="modSp add">
        <pc:chgData name="Preywisch.Ruth" userId="ddfc1b9f-02c3-45fa-9493-22d5f80da8c8" providerId="ADAL" clId="{7077A071-80D7-4B9E-AF6A-A9E0DD179EFB}" dt="2026-02-12T05:44:58.377" v="150"/>
        <pc:sldMkLst>
          <pc:docMk/>
          <pc:sldMk cId="1893300274" sldId="479"/>
        </pc:sldMkLst>
        <pc:picChg chg="mod">
          <ac:chgData name="Preywisch.Ruth" userId="ddfc1b9f-02c3-45fa-9493-22d5f80da8c8" providerId="ADAL" clId="{7077A071-80D7-4B9E-AF6A-A9E0DD179EFB}" dt="2026-02-12T05:44:58.377" v="150"/>
          <ac:picMkLst>
            <pc:docMk/>
            <pc:sldMk cId="1893300274" sldId="479"/>
            <ac:picMk id="6" creationId="{61385076-D5B1-8559-843D-720B7BB77B51}"/>
          </ac:picMkLst>
        </pc:picChg>
      </pc:sldChg>
      <pc:sldChg chg="modSp add">
        <pc:chgData name="Preywisch.Ruth" userId="ddfc1b9f-02c3-45fa-9493-22d5f80da8c8" providerId="ADAL" clId="{7077A071-80D7-4B9E-AF6A-A9E0DD179EFB}" dt="2026-02-12T05:45:07.683" v="151"/>
        <pc:sldMkLst>
          <pc:docMk/>
          <pc:sldMk cId="3690681556" sldId="480"/>
        </pc:sldMkLst>
        <pc:picChg chg="mod">
          <ac:chgData name="Preywisch.Ruth" userId="ddfc1b9f-02c3-45fa-9493-22d5f80da8c8" providerId="ADAL" clId="{7077A071-80D7-4B9E-AF6A-A9E0DD179EFB}" dt="2026-02-12T05:45:07.683" v="151"/>
          <ac:picMkLst>
            <pc:docMk/>
            <pc:sldMk cId="3690681556" sldId="480"/>
            <ac:picMk id="2" creationId="{99137B43-37E1-3C61-E468-87B0F14A7F62}"/>
          </ac:picMkLst>
        </pc:picChg>
      </pc:sldChg>
      <pc:sldChg chg="add">
        <pc:chgData name="Preywisch.Ruth" userId="ddfc1b9f-02c3-45fa-9493-22d5f80da8c8" providerId="ADAL" clId="{7077A071-80D7-4B9E-AF6A-A9E0DD179EFB}" dt="2026-02-12T05:44:04.631" v="142"/>
        <pc:sldMkLst>
          <pc:docMk/>
          <pc:sldMk cId="1862004350" sldId="481"/>
        </pc:sldMkLst>
      </pc:sldChg>
      <pc:sldChg chg="modSp add">
        <pc:chgData name="Preywisch.Ruth" userId="ddfc1b9f-02c3-45fa-9493-22d5f80da8c8" providerId="ADAL" clId="{7077A071-80D7-4B9E-AF6A-A9E0DD179EFB}" dt="2026-02-12T05:47:16.660" v="161"/>
        <pc:sldMkLst>
          <pc:docMk/>
          <pc:sldMk cId="1018482320" sldId="482"/>
        </pc:sldMkLst>
        <pc:picChg chg="mod">
          <ac:chgData name="Preywisch.Ruth" userId="ddfc1b9f-02c3-45fa-9493-22d5f80da8c8" providerId="ADAL" clId="{7077A071-80D7-4B9E-AF6A-A9E0DD179EFB}" dt="2026-02-12T05:47:16.660" v="161"/>
          <ac:picMkLst>
            <pc:docMk/>
            <pc:sldMk cId="1018482320" sldId="482"/>
            <ac:picMk id="6" creationId="{11EE738F-2776-D8ED-0C13-38D458103F01}"/>
          </ac:picMkLst>
        </pc:picChg>
      </pc:sldChg>
      <pc:sldChg chg="modSp add">
        <pc:chgData name="Preywisch.Ruth" userId="ddfc1b9f-02c3-45fa-9493-22d5f80da8c8" providerId="ADAL" clId="{7077A071-80D7-4B9E-AF6A-A9E0DD179EFB}" dt="2026-02-12T05:47:24.773" v="162"/>
        <pc:sldMkLst>
          <pc:docMk/>
          <pc:sldMk cId="334015448" sldId="483"/>
        </pc:sldMkLst>
        <pc:picChg chg="mod">
          <ac:chgData name="Preywisch.Ruth" userId="ddfc1b9f-02c3-45fa-9493-22d5f80da8c8" providerId="ADAL" clId="{7077A071-80D7-4B9E-AF6A-A9E0DD179EFB}" dt="2026-02-12T05:47:24.773" v="162"/>
          <ac:picMkLst>
            <pc:docMk/>
            <pc:sldMk cId="334015448" sldId="483"/>
            <ac:picMk id="2" creationId="{4B046E0E-00D6-54A5-772F-E37D416A5360}"/>
          </ac:picMkLst>
        </pc:picChg>
      </pc:sldChg>
      <pc:sldChg chg="add">
        <pc:chgData name="Preywisch.Ruth" userId="ddfc1b9f-02c3-45fa-9493-22d5f80da8c8" providerId="ADAL" clId="{7077A071-80D7-4B9E-AF6A-A9E0DD179EFB}" dt="2026-02-12T05:45:15.016" v="152"/>
        <pc:sldMkLst>
          <pc:docMk/>
          <pc:sldMk cId="3763455873" sldId="484"/>
        </pc:sldMkLst>
      </pc:sldChg>
      <pc:sldChg chg="modSp add">
        <pc:chgData name="Preywisch.Ruth" userId="ddfc1b9f-02c3-45fa-9493-22d5f80da8c8" providerId="ADAL" clId="{7077A071-80D7-4B9E-AF6A-A9E0DD179EFB}" dt="2026-02-12T05:49:29.968" v="171"/>
        <pc:sldMkLst>
          <pc:docMk/>
          <pc:sldMk cId="1688093746" sldId="485"/>
        </pc:sldMkLst>
        <pc:picChg chg="mod">
          <ac:chgData name="Preywisch.Ruth" userId="ddfc1b9f-02c3-45fa-9493-22d5f80da8c8" providerId="ADAL" clId="{7077A071-80D7-4B9E-AF6A-A9E0DD179EFB}" dt="2026-02-12T05:49:29.968" v="171"/>
          <ac:picMkLst>
            <pc:docMk/>
            <pc:sldMk cId="1688093746" sldId="485"/>
            <ac:picMk id="6" creationId="{2195257D-511B-03F7-4E71-02FA56E0A9F7}"/>
          </ac:picMkLst>
        </pc:picChg>
      </pc:sldChg>
      <pc:sldChg chg="modSp add">
        <pc:chgData name="Preywisch.Ruth" userId="ddfc1b9f-02c3-45fa-9493-22d5f80da8c8" providerId="ADAL" clId="{7077A071-80D7-4B9E-AF6A-A9E0DD179EFB}" dt="2026-02-12T05:49:40.279" v="172"/>
        <pc:sldMkLst>
          <pc:docMk/>
          <pc:sldMk cId="4084228869" sldId="486"/>
        </pc:sldMkLst>
        <pc:picChg chg="mod">
          <ac:chgData name="Preywisch.Ruth" userId="ddfc1b9f-02c3-45fa-9493-22d5f80da8c8" providerId="ADAL" clId="{7077A071-80D7-4B9E-AF6A-A9E0DD179EFB}" dt="2026-02-12T05:49:40.279" v="172"/>
          <ac:picMkLst>
            <pc:docMk/>
            <pc:sldMk cId="4084228869" sldId="486"/>
            <ac:picMk id="2" creationId="{3A796704-692B-053B-DE2E-5D3E1D1764B3}"/>
          </ac:picMkLst>
        </pc:picChg>
      </pc:sldChg>
      <pc:sldChg chg="add">
        <pc:chgData name="Preywisch.Ruth" userId="ddfc1b9f-02c3-45fa-9493-22d5f80da8c8" providerId="ADAL" clId="{7077A071-80D7-4B9E-AF6A-A9E0DD179EFB}" dt="2026-02-12T05:47:31.298" v="163"/>
        <pc:sldMkLst>
          <pc:docMk/>
          <pc:sldMk cId="901792761" sldId="487"/>
        </pc:sldMkLst>
      </pc:sldChg>
      <pc:sldChg chg="modSp add mod">
        <pc:chgData name="Preywisch.Ruth" userId="ddfc1b9f-02c3-45fa-9493-22d5f80da8c8" providerId="ADAL" clId="{7077A071-80D7-4B9E-AF6A-A9E0DD179EFB}" dt="2026-02-12T05:50:59.039" v="206" actId="20577"/>
        <pc:sldMkLst>
          <pc:docMk/>
          <pc:sldMk cId="2285558733" sldId="488"/>
        </pc:sldMkLst>
        <pc:spChg chg="mod">
          <ac:chgData name="Preywisch.Ruth" userId="ddfc1b9f-02c3-45fa-9493-22d5f80da8c8" providerId="ADAL" clId="{7077A071-80D7-4B9E-AF6A-A9E0DD179EFB}" dt="2026-02-12T05:50:44.435" v="198" actId="20577"/>
          <ac:spMkLst>
            <pc:docMk/>
            <pc:sldMk cId="2285558733" sldId="488"/>
            <ac:spMk id="2" creationId="{35E84592-67DE-26E1-7D74-5A441390EF7A}"/>
          </ac:spMkLst>
        </pc:spChg>
        <pc:spChg chg="mod">
          <ac:chgData name="Preywisch.Ruth" userId="ddfc1b9f-02c3-45fa-9493-22d5f80da8c8" providerId="ADAL" clId="{7077A071-80D7-4B9E-AF6A-A9E0DD179EFB}" dt="2026-02-12T05:50:59.039" v="206" actId="20577"/>
          <ac:spMkLst>
            <pc:docMk/>
            <pc:sldMk cId="2285558733" sldId="488"/>
            <ac:spMk id="7" creationId="{17E0026D-AD60-01E1-A153-1CF0D70A4F26}"/>
          </ac:spMkLst>
        </pc:spChg>
      </pc:sldChg>
      <pc:sldChg chg="modSp add">
        <pc:chgData name="Preywisch.Ruth" userId="ddfc1b9f-02c3-45fa-9493-22d5f80da8c8" providerId="ADAL" clId="{7077A071-80D7-4B9E-AF6A-A9E0DD179EFB}" dt="2026-02-12T05:51:13.667" v="207"/>
        <pc:sldMkLst>
          <pc:docMk/>
          <pc:sldMk cId="1972527330" sldId="489"/>
        </pc:sldMkLst>
        <pc:picChg chg="mod">
          <ac:chgData name="Preywisch.Ruth" userId="ddfc1b9f-02c3-45fa-9493-22d5f80da8c8" providerId="ADAL" clId="{7077A071-80D7-4B9E-AF6A-A9E0DD179EFB}" dt="2026-02-12T05:51:13.667" v="207"/>
          <ac:picMkLst>
            <pc:docMk/>
            <pc:sldMk cId="1972527330" sldId="489"/>
            <ac:picMk id="6" creationId="{157724F9-B1BC-BC56-489A-245D6F95363C}"/>
          </ac:picMkLst>
        </pc:picChg>
      </pc:sldChg>
      <pc:sldChg chg="modSp add">
        <pc:chgData name="Preywisch.Ruth" userId="ddfc1b9f-02c3-45fa-9493-22d5f80da8c8" providerId="ADAL" clId="{7077A071-80D7-4B9E-AF6A-A9E0DD179EFB}" dt="2026-02-12T05:51:21.183" v="208"/>
        <pc:sldMkLst>
          <pc:docMk/>
          <pc:sldMk cId="3360934980" sldId="490"/>
        </pc:sldMkLst>
        <pc:picChg chg="mod">
          <ac:chgData name="Preywisch.Ruth" userId="ddfc1b9f-02c3-45fa-9493-22d5f80da8c8" providerId="ADAL" clId="{7077A071-80D7-4B9E-AF6A-A9E0DD179EFB}" dt="2026-02-12T05:51:21.183" v="208"/>
          <ac:picMkLst>
            <pc:docMk/>
            <pc:sldMk cId="3360934980" sldId="490"/>
            <ac:picMk id="2" creationId="{66996EB8-6D6C-CBE9-7210-07BCA04AE6E4}"/>
          </ac:picMkLst>
        </pc:picChg>
      </pc:sldChg>
      <pc:sldChg chg="add">
        <pc:chgData name="Preywisch.Ruth" userId="ddfc1b9f-02c3-45fa-9493-22d5f80da8c8" providerId="ADAL" clId="{7077A071-80D7-4B9E-AF6A-A9E0DD179EFB}" dt="2026-02-12T05:49:52.851" v="173"/>
        <pc:sldMkLst>
          <pc:docMk/>
          <pc:sldMk cId="2927315241" sldId="491"/>
        </pc:sldMkLst>
      </pc:sldChg>
      <pc:sldChg chg="modSp add">
        <pc:chgData name="Preywisch.Ruth" userId="ddfc1b9f-02c3-45fa-9493-22d5f80da8c8" providerId="ADAL" clId="{7077A071-80D7-4B9E-AF6A-A9E0DD179EFB}" dt="2026-02-12T05:54:14.742" v="217"/>
        <pc:sldMkLst>
          <pc:docMk/>
          <pc:sldMk cId="2520419484" sldId="492"/>
        </pc:sldMkLst>
        <pc:picChg chg="mod">
          <ac:chgData name="Preywisch.Ruth" userId="ddfc1b9f-02c3-45fa-9493-22d5f80da8c8" providerId="ADAL" clId="{7077A071-80D7-4B9E-AF6A-A9E0DD179EFB}" dt="2026-02-12T05:54:14.742" v="217"/>
          <ac:picMkLst>
            <pc:docMk/>
            <pc:sldMk cId="2520419484" sldId="492"/>
            <ac:picMk id="6" creationId="{9AC03537-F77C-1105-46BA-B49D1E83E425}"/>
          </ac:picMkLst>
        </pc:picChg>
      </pc:sldChg>
      <pc:sldChg chg="modSp add">
        <pc:chgData name="Preywisch.Ruth" userId="ddfc1b9f-02c3-45fa-9493-22d5f80da8c8" providerId="ADAL" clId="{7077A071-80D7-4B9E-AF6A-A9E0DD179EFB}" dt="2026-02-12T05:54:22.957" v="218"/>
        <pc:sldMkLst>
          <pc:docMk/>
          <pc:sldMk cId="4101147489" sldId="493"/>
        </pc:sldMkLst>
        <pc:picChg chg="mod">
          <ac:chgData name="Preywisch.Ruth" userId="ddfc1b9f-02c3-45fa-9493-22d5f80da8c8" providerId="ADAL" clId="{7077A071-80D7-4B9E-AF6A-A9E0DD179EFB}" dt="2026-02-12T05:54:22.957" v="218"/>
          <ac:picMkLst>
            <pc:docMk/>
            <pc:sldMk cId="4101147489" sldId="493"/>
            <ac:picMk id="2" creationId="{1D84ED85-612A-F68A-1AE0-BCE6E4AA29E6}"/>
          </ac:picMkLst>
        </pc:picChg>
      </pc:sldChg>
      <pc:sldChg chg="add">
        <pc:chgData name="Preywisch.Ruth" userId="ddfc1b9f-02c3-45fa-9493-22d5f80da8c8" providerId="ADAL" clId="{7077A071-80D7-4B9E-AF6A-A9E0DD179EFB}" dt="2026-02-12T05:51:30.328" v="209"/>
        <pc:sldMkLst>
          <pc:docMk/>
          <pc:sldMk cId="3051914210" sldId="494"/>
        </pc:sldMkLst>
      </pc:sldChg>
      <pc:sldChg chg="modSp add">
        <pc:chgData name="Preywisch.Ruth" userId="ddfc1b9f-02c3-45fa-9493-22d5f80da8c8" providerId="ADAL" clId="{7077A071-80D7-4B9E-AF6A-A9E0DD179EFB}" dt="2026-02-12T05:55:49.075" v="227"/>
        <pc:sldMkLst>
          <pc:docMk/>
          <pc:sldMk cId="1875748429" sldId="495"/>
        </pc:sldMkLst>
        <pc:picChg chg="mod">
          <ac:chgData name="Preywisch.Ruth" userId="ddfc1b9f-02c3-45fa-9493-22d5f80da8c8" providerId="ADAL" clId="{7077A071-80D7-4B9E-AF6A-A9E0DD179EFB}" dt="2026-02-12T05:55:49.075" v="227"/>
          <ac:picMkLst>
            <pc:docMk/>
            <pc:sldMk cId="1875748429" sldId="495"/>
            <ac:picMk id="6" creationId="{7EA4B311-B607-4C8C-16D6-6411B758DC79}"/>
          </ac:picMkLst>
        </pc:picChg>
      </pc:sldChg>
      <pc:sldChg chg="modSp add">
        <pc:chgData name="Preywisch.Ruth" userId="ddfc1b9f-02c3-45fa-9493-22d5f80da8c8" providerId="ADAL" clId="{7077A071-80D7-4B9E-AF6A-A9E0DD179EFB}" dt="2026-02-12T05:55:55.980" v="228"/>
        <pc:sldMkLst>
          <pc:docMk/>
          <pc:sldMk cId="671965705" sldId="496"/>
        </pc:sldMkLst>
        <pc:picChg chg="mod">
          <ac:chgData name="Preywisch.Ruth" userId="ddfc1b9f-02c3-45fa-9493-22d5f80da8c8" providerId="ADAL" clId="{7077A071-80D7-4B9E-AF6A-A9E0DD179EFB}" dt="2026-02-12T05:55:55.980" v="228"/>
          <ac:picMkLst>
            <pc:docMk/>
            <pc:sldMk cId="671965705" sldId="496"/>
            <ac:picMk id="2" creationId="{69EE484D-A4D6-E496-B3B9-F0D6BDC8B032}"/>
          </ac:picMkLst>
        </pc:picChg>
      </pc:sldChg>
      <pc:sldChg chg="add">
        <pc:chgData name="Preywisch.Ruth" userId="ddfc1b9f-02c3-45fa-9493-22d5f80da8c8" providerId="ADAL" clId="{7077A071-80D7-4B9E-AF6A-A9E0DD179EFB}" dt="2026-02-12T05:54:31.568" v="219"/>
        <pc:sldMkLst>
          <pc:docMk/>
          <pc:sldMk cId="84635416" sldId="497"/>
        </pc:sldMkLst>
      </pc:sldChg>
      <pc:sldChg chg="modSp add">
        <pc:chgData name="Preywisch.Ruth" userId="ddfc1b9f-02c3-45fa-9493-22d5f80da8c8" providerId="ADAL" clId="{7077A071-80D7-4B9E-AF6A-A9E0DD179EFB}" dt="2026-02-12T05:57:01.019" v="243"/>
        <pc:sldMkLst>
          <pc:docMk/>
          <pc:sldMk cId="3310866460" sldId="498"/>
        </pc:sldMkLst>
        <pc:picChg chg="mod">
          <ac:chgData name="Preywisch.Ruth" userId="ddfc1b9f-02c3-45fa-9493-22d5f80da8c8" providerId="ADAL" clId="{7077A071-80D7-4B9E-AF6A-A9E0DD179EFB}" dt="2026-02-12T05:57:01.019" v="243"/>
          <ac:picMkLst>
            <pc:docMk/>
            <pc:sldMk cId="3310866460" sldId="498"/>
            <ac:picMk id="6" creationId="{5FECE7F4-EFD1-5312-319C-A321528BECF1}"/>
          </ac:picMkLst>
        </pc:picChg>
      </pc:sldChg>
      <pc:sldChg chg="modSp add">
        <pc:chgData name="Preywisch.Ruth" userId="ddfc1b9f-02c3-45fa-9493-22d5f80da8c8" providerId="ADAL" clId="{7077A071-80D7-4B9E-AF6A-A9E0DD179EFB}" dt="2026-02-12T05:57:08.564" v="244"/>
        <pc:sldMkLst>
          <pc:docMk/>
          <pc:sldMk cId="618712764" sldId="499"/>
        </pc:sldMkLst>
        <pc:picChg chg="mod">
          <ac:chgData name="Preywisch.Ruth" userId="ddfc1b9f-02c3-45fa-9493-22d5f80da8c8" providerId="ADAL" clId="{7077A071-80D7-4B9E-AF6A-A9E0DD179EFB}" dt="2026-02-12T05:57:08.564" v="244"/>
          <ac:picMkLst>
            <pc:docMk/>
            <pc:sldMk cId="618712764" sldId="499"/>
            <ac:picMk id="2" creationId="{09021192-9FAF-6CD9-64A0-B92382691832}"/>
          </ac:picMkLst>
        </pc:picChg>
      </pc:sldChg>
      <pc:sldChg chg="add">
        <pc:chgData name="Preywisch.Ruth" userId="ddfc1b9f-02c3-45fa-9493-22d5f80da8c8" providerId="ADAL" clId="{7077A071-80D7-4B9E-AF6A-A9E0DD179EFB}" dt="2026-02-12T05:56:02.393" v="229"/>
        <pc:sldMkLst>
          <pc:docMk/>
          <pc:sldMk cId="3931393620" sldId="500"/>
        </pc:sldMkLst>
      </pc:sldChg>
      <pc:sldChg chg="modSp add">
        <pc:chgData name="Preywisch.Ruth" userId="ddfc1b9f-02c3-45fa-9493-22d5f80da8c8" providerId="ADAL" clId="{7077A071-80D7-4B9E-AF6A-A9E0DD179EFB}" dt="2026-02-12T05:58:54.827" v="253"/>
        <pc:sldMkLst>
          <pc:docMk/>
          <pc:sldMk cId="3191989599" sldId="501"/>
        </pc:sldMkLst>
        <pc:picChg chg="mod">
          <ac:chgData name="Preywisch.Ruth" userId="ddfc1b9f-02c3-45fa-9493-22d5f80da8c8" providerId="ADAL" clId="{7077A071-80D7-4B9E-AF6A-A9E0DD179EFB}" dt="2026-02-12T05:58:54.827" v="253"/>
          <ac:picMkLst>
            <pc:docMk/>
            <pc:sldMk cId="3191989599" sldId="501"/>
            <ac:picMk id="6" creationId="{93564101-339B-AB01-DD31-1298610FD71E}"/>
          </ac:picMkLst>
        </pc:picChg>
      </pc:sldChg>
      <pc:sldChg chg="modSp add">
        <pc:chgData name="Preywisch.Ruth" userId="ddfc1b9f-02c3-45fa-9493-22d5f80da8c8" providerId="ADAL" clId="{7077A071-80D7-4B9E-AF6A-A9E0DD179EFB}" dt="2026-02-12T05:59:02.447" v="254"/>
        <pc:sldMkLst>
          <pc:docMk/>
          <pc:sldMk cId="3309839351" sldId="502"/>
        </pc:sldMkLst>
        <pc:picChg chg="mod">
          <ac:chgData name="Preywisch.Ruth" userId="ddfc1b9f-02c3-45fa-9493-22d5f80da8c8" providerId="ADAL" clId="{7077A071-80D7-4B9E-AF6A-A9E0DD179EFB}" dt="2026-02-12T05:59:02.447" v="254"/>
          <ac:picMkLst>
            <pc:docMk/>
            <pc:sldMk cId="3309839351" sldId="502"/>
            <ac:picMk id="2" creationId="{BE947C02-011F-5C3A-AC71-1463132D8053}"/>
          </ac:picMkLst>
        </pc:picChg>
      </pc:sldChg>
      <pc:sldChg chg="add">
        <pc:chgData name="Preywisch.Ruth" userId="ddfc1b9f-02c3-45fa-9493-22d5f80da8c8" providerId="ADAL" clId="{7077A071-80D7-4B9E-AF6A-A9E0DD179EFB}" dt="2026-02-12T05:57:52.665" v="245"/>
        <pc:sldMkLst>
          <pc:docMk/>
          <pc:sldMk cId="1504951994" sldId="50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706B8C1-CDC8-B47D-6232-74D4CB4DF7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62D616A-6C39-C8DD-FB16-2071B1C8F7B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31468-F02A-474B-92D4-EF523A1700D9}" type="datetimeFigureOut">
              <a:rPr lang="de-DE" smtClean="0"/>
              <a:t>11.03.2026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F8588AD-65D1-91F2-DE71-C912931B30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265B036-BC3A-2B17-E18B-4E208E767E0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5CBDA-B9DD-4176-A7D0-D793948054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188105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9A33FF-ED5D-BD45-8CDA-8E01E637E800}" type="datetimeFigureOut">
              <a:rPr lang="de-DE" smtClean="0"/>
              <a:t>11.03.2026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FA02D-2C11-A444-897D-E2AFE83641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7438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hyperlink" Target="vorname.nachnameverbraucherzentrale.de" TargetMode="External"/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476D904-E5D3-32F8-F115-B4562B7CD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704" y="2340000"/>
            <a:ext cx="5400000" cy="2340000"/>
          </a:xfrm>
        </p:spPr>
        <p:txBody>
          <a:bodyPr anchor="b" anchorCtr="0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B28C81A5-5EAF-8759-FF82-175F820101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3383" y="5124602"/>
            <a:ext cx="7119308" cy="68426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500" b="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Bildplatzhalter 12">
            <a:extLst>
              <a:ext uri="{FF2B5EF4-FFF2-40B4-BE49-F238E27FC236}">
                <a16:creationId xmlns:a16="http://schemas.microsoft.com/office/drawing/2014/main" id="{1CD6ADF8-8EAE-B680-BFA5-5E4E5C60FC8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60000" y="-1368000"/>
            <a:ext cx="6840000" cy="684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334800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Bild/Illustration durch Klick auf das Symbol einfügen. Bild/Illustration muss ggf. vorher </a:t>
            </a:r>
            <a:br>
              <a:rPr lang="de-DE" dirty="0"/>
            </a:br>
            <a:r>
              <a:rPr lang="de-DE" dirty="0"/>
              <a:t>quadratisch zugeschnitten werden. </a:t>
            </a:r>
          </a:p>
          <a:p>
            <a:endParaRPr lang="de-DE" dirty="0"/>
          </a:p>
        </p:txBody>
      </p:sp>
      <p:sp>
        <p:nvSpPr>
          <p:cNvPr id="6" name="Textplatzhalter 8">
            <a:extLst>
              <a:ext uri="{FF2B5EF4-FFF2-40B4-BE49-F238E27FC236}">
                <a16:creationId xmlns:a16="http://schemas.microsoft.com/office/drawing/2014/main" id="{754F61A9-4DA5-DADF-A334-47B8198A564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3383" y="6301068"/>
            <a:ext cx="2279650" cy="271463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de-DE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33750697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ABAF3741-8606-29A0-5EC8-E7A5182C2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0F535B5-F9A8-125D-F093-1A06C294BE7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2625" y="1317600"/>
            <a:ext cx="10799763" cy="4856400"/>
          </a:xfrm>
        </p:spPr>
        <p:txBody>
          <a:bodyPr/>
          <a:lstStyle>
            <a:lvl1pPr>
              <a:spcAft>
                <a:spcPts val="1500"/>
              </a:spcAft>
              <a:defRPr sz="2000"/>
            </a:lvl1pPr>
            <a:lvl2pPr>
              <a:spcAft>
                <a:spcPts val="1500"/>
              </a:spcAft>
              <a:defRPr sz="2000"/>
            </a:lvl2pPr>
            <a:lvl3pPr>
              <a:spcAft>
                <a:spcPts val="1500"/>
              </a:spcAft>
              <a:defRPr sz="2000"/>
            </a:lvl3pPr>
            <a:lvl4pPr>
              <a:spcAft>
                <a:spcPts val="1500"/>
              </a:spcAft>
              <a:defRPr sz="2000"/>
            </a:lvl4pPr>
            <a:lvl5pPr>
              <a:spcAft>
                <a:spcPts val="1500"/>
              </a:spcAft>
              <a:defRPr sz="20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25BDF5F-5348-19EE-7168-25B11BABC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E80D9DC-83B5-5C24-E689-F6B37E2DE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61466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1-spaltig große Auzaehlungs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ABAF3741-8606-29A0-5EC8-E7A5182C2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0F535B5-F9A8-125D-F093-1A06C294BE7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2625" y="1317600"/>
            <a:ext cx="10799763" cy="4856400"/>
          </a:xfrm>
        </p:spPr>
        <p:txBody>
          <a:bodyPr/>
          <a:lstStyle>
            <a:lvl1pPr>
              <a:spcAft>
                <a:spcPts val="1200"/>
              </a:spcAft>
              <a:defRPr sz="2000"/>
            </a:lvl1pPr>
            <a:lvl2pPr>
              <a:spcAft>
                <a:spcPts val="1200"/>
              </a:spcAft>
              <a:defRPr sz="2000"/>
            </a:lvl2pPr>
            <a:lvl3pPr>
              <a:spcAft>
                <a:spcPts val="1200"/>
              </a:spcAft>
              <a:defRPr sz="2000"/>
            </a:lvl3pPr>
            <a:lvl4pPr>
              <a:spcAft>
                <a:spcPts val="1200"/>
              </a:spcAft>
              <a:defRPr sz="2000"/>
            </a:lvl4pPr>
            <a:lvl5pPr>
              <a:spcAft>
                <a:spcPts val="1200"/>
              </a:spcAft>
              <a:defRPr sz="20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25BDF5F-5348-19EE-7168-25B11BABC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E80D9DC-83B5-5C24-E689-F6B37E2DE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77271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75246CA2-8C8B-D88E-D300-5C13772F58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2167" y="684000"/>
            <a:ext cx="10800000" cy="396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Mastertitelformat bearbeiten        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B7AC6E-5D1A-AAC5-C57C-C80F1A067C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3311" y="1317600"/>
            <a:ext cx="10798856" cy="4856400"/>
          </a:xfrm>
        </p:spPr>
        <p:txBody>
          <a:bodyPr lIns="0" tIns="0" rIns="0" bIns="0" numCol="2" spcCol="360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400"/>
            </a:lvl2pPr>
            <a:lvl3pPr marL="914400" indent="0">
              <a:buFont typeface="Arial" panose="020B0604020202020204" pitchFamily="34" charset="0"/>
              <a:buNone/>
              <a:defRPr sz="1400"/>
            </a:lvl3pPr>
            <a:lvl4pPr marL="1371600" indent="0">
              <a:buFont typeface="Arial" panose="020B0604020202020204" pitchFamily="34" charset="0"/>
              <a:buNone/>
              <a:defRPr sz="1400"/>
            </a:lvl4pPr>
            <a:lvl5pPr marL="18288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 über zwei Spalten, der durch einen richtigen Text ersetzt werden kann. </a:t>
            </a:r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 über zwei Spalten, der durch einen richtigen Text ersetzt werden kann. </a:t>
            </a:r>
          </a:p>
          <a:p>
            <a:pPr lvl="0"/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8AB1AD0-3BDA-A3BE-2072-27B3EE1FE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9D8A05C-2DA6-C59C-946F-6C34B5192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507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884E80D-048E-17FF-2D51-87991D1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1656000"/>
            <a:ext cx="4320000" cy="4518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40749DA8-E5C0-7DFB-FB45-CA575F01927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48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Bild/Illustration durch Klick auf das Symbol einfügen.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AA8AE7-E6D8-2A25-6C55-E68CA6CBC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4985280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1AD82E-B007-9C9C-C537-F8FB36B64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0544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17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schmal grosse Aufzaehlungs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884E80D-048E-17FF-2D51-87991D1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1656000"/>
            <a:ext cx="4320000" cy="4518000"/>
          </a:xfrm>
        </p:spPr>
        <p:txBody>
          <a:bodyPr lIns="0" tIns="0" rIns="0" bIns="0">
            <a:normAutofit/>
          </a:bodyPr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24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40749DA8-E5C0-7DFB-FB45-CA575F01927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48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Bild/Illustration durch Klick auf das Symbol einfügen.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AA8AE7-E6D8-2A25-6C55-E68CA6CBC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4985280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1AD82E-B007-9C9C-C537-F8FB36B64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7895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17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bre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FDB5A8F0-9BBB-41B3-3F47-8F495AF2D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3239999" cy="750525"/>
          </a:xfrm>
        </p:spPr>
        <p:txBody>
          <a:bodyPr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1656000"/>
            <a:ext cx="3240704" cy="4518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768D51-82BF-C67C-C30A-CE2BB8264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3239999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41" name="Bildplatzhalter 20">
            <a:extLst>
              <a:ext uri="{FF2B5EF4-FFF2-40B4-BE49-F238E27FC236}">
                <a16:creationId xmlns:a16="http://schemas.microsoft.com/office/drawing/2014/main" id="{98F8B2FB-1367-541C-5593-2EF74B780C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495800" y="0"/>
            <a:ext cx="7675254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Bild/Illustration durch Klick auf das Symbol einfügen.</a:t>
            </a:r>
          </a:p>
        </p:txBody>
      </p:sp>
      <p:sp>
        <p:nvSpPr>
          <p:cNvPr id="3" name="Foliennummernplatzhalter 5">
            <a:extLst>
              <a:ext uri="{FF2B5EF4-FFF2-40B4-BE49-F238E27FC236}">
                <a16:creationId xmlns:a16="http://schemas.microsoft.com/office/drawing/2014/main" id="{1A42E6C6-35F2-E2EC-5A0C-152C877197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0824754" y="6364799"/>
            <a:ext cx="638610" cy="144000"/>
          </a:xfrm>
        </p:spPr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7064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Kre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12">
            <a:extLst>
              <a:ext uri="{FF2B5EF4-FFF2-40B4-BE49-F238E27FC236}">
                <a16:creationId xmlns:a16="http://schemas.microsoft.com/office/drawing/2014/main" id="{FC45A0A5-28CA-3DCA-0A77-B7DE157C5A7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-432000" y="684000"/>
            <a:ext cx="6480000" cy="64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Bild durch Klick auf das Symbol einfügen.</a:t>
            </a:r>
            <a:br>
              <a:rPr lang="de-DE" dirty="0"/>
            </a:br>
            <a:r>
              <a:rPr lang="de-DE" dirty="0"/>
              <a:t>Bild/Illustration muss ggf. vorher </a:t>
            </a:r>
            <a:br>
              <a:rPr lang="de-DE" dirty="0"/>
            </a:br>
            <a:r>
              <a:rPr lang="de-DE" dirty="0"/>
              <a:t>quadratisch zugeschnitten werden. 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352FC03-BDBC-B020-4AC4-D56B2E89F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9999" y="684000"/>
            <a:ext cx="4803364" cy="756000"/>
          </a:xfrm>
        </p:spPr>
        <p:txBody>
          <a:bodyPr anchor="b" anchorCtr="0"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517C5C-0D9F-CAD8-7A98-DF56B071DC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60000" y="1656000"/>
            <a:ext cx="4803364" cy="4518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2A18D9-3E25-260C-070B-15078B2BC4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4">
            <a:extLst>
              <a:ext uri="{FF2B5EF4-FFF2-40B4-BE49-F238E27FC236}">
                <a16:creationId xmlns:a16="http://schemas.microsoft.com/office/drawing/2014/main" id="{0814D184-48ED-6835-AFED-CFE57E932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3239999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7052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6352FC03-BDBC-B020-4AC4-D56B2E89F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9999" y="684000"/>
            <a:ext cx="4803364" cy="756000"/>
          </a:xfrm>
        </p:spPr>
        <p:txBody>
          <a:bodyPr anchor="b" anchorCtr="0"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517C5C-0D9F-CAD8-7A98-DF56B071DC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60000" y="1656000"/>
            <a:ext cx="4803364" cy="36072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5" name="Bildplatzhalter 12">
            <a:extLst>
              <a:ext uri="{FF2B5EF4-FFF2-40B4-BE49-F238E27FC236}">
                <a16:creationId xmlns:a16="http://schemas.microsoft.com/office/drawing/2014/main" id="{FC45A0A5-28CA-3DCA-0A77-B7DE157C5A7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60948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bIns="1368000" anchor="b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</a:lstStyle>
          <a:p>
            <a:r>
              <a:rPr lang="de-DE" dirty="0"/>
              <a:t>Bild durch Klick auf das Symbol einfügen. </a:t>
            </a:r>
            <a:br>
              <a:rPr lang="de-DE" dirty="0"/>
            </a:br>
            <a:r>
              <a:rPr lang="de-DE" dirty="0"/>
              <a:t>Zusätzlich können auch Icons auf dem </a:t>
            </a:r>
            <a:br>
              <a:rPr lang="de-DE" dirty="0"/>
            </a:br>
            <a:r>
              <a:rPr lang="de-DE" dirty="0"/>
              <a:t>Bild platziert werden.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2A18D9-3E25-260C-070B-15078B2BC4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B925D8F6-9BDF-CD99-EBC5-1F07DBE995C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588963" y="5479200"/>
            <a:ext cx="4874400" cy="692497"/>
          </a:xfrm>
        </p:spPr>
        <p:txBody>
          <a:bodyPr lIns="72000" tIns="0" rIns="0" bIns="0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9" name="Bildplatzhalter 6">
            <a:extLst>
              <a:ext uri="{FF2B5EF4-FFF2-40B4-BE49-F238E27FC236}">
                <a16:creationId xmlns:a16="http://schemas.microsoft.com/office/drawing/2014/main" id="{E6E1FD4F-943D-1548-3242-096A76C3B9F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492068" y="684000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9FD4EB36-BE9A-B5A8-84A1-BC95D9B08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3239999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C9E7DC75-AC7A-C979-6165-70A979E9EAF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724878" y="684000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53F1D585-4A7C-0751-4A85-065C263088F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259258" y="684000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</p:spTree>
    <p:extLst>
      <p:ext uri="{BB962C8B-B14F-4D97-AF65-F5344CB8AC3E}">
        <p14:creationId xmlns:p14="http://schemas.microsoft.com/office/powerpoint/2010/main" val="2511846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5er-Galer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884E80D-048E-17FF-2D51-87991D1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1656000"/>
            <a:ext cx="4320000" cy="4518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AA8AE7-E6D8-2A25-6C55-E68CA6CBC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4985280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1AD82E-B007-9C9C-C537-F8FB36B64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Bildplatzhalter 27">
            <a:extLst>
              <a:ext uri="{FF2B5EF4-FFF2-40B4-BE49-F238E27FC236}">
                <a16:creationId xmlns:a16="http://schemas.microsoft.com/office/drawing/2014/main" id="{84E2741D-F504-680F-1ACA-0B1AFD28B2D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094167" y="3519104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5" name="Bildplatzhalter 27">
            <a:extLst>
              <a:ext uri="{FF2B5EF4-FFF2-40B4-BE49-F238E27FC236}">
                <a16:creationId xmlns:a16="http://schemas.microsoft.com/office/drawing/2014/main" id="{32499541-9763-E988-AA0F-4FF8CCEDBA1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094167" y="195976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8" name="Bildplatzhalter 27">
            <a:extLst>
              <a:ext uri="{FF2B5EF4-FFF2-40B4-BE49-F238E27FC236}">
                <a16:creationId xmlns:a16="http://schemas.microsoft.com/office/drawing/2014/main" id="{9F2B609A-D3AA-76A1-5219-4B0CCE3A828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722025" y="1857375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 bIns="72000" anchor="b" anchorCtr="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rgbClr val="DC020E"/>
              </a:buClr>
              <a:buSzTx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9" name="Bildplatzhalter 27">
            <a:extLst>
              <a:ext uri="{FF2B5EF4-FFF2-40B4-BE49-F238E27FC236}">
                <a16:creationId xmlns:a16="http://schemas.microsoft.com/office/drawing/2014/main" id="{450E4EF6-E9D1-C26A-B526-908B0DF079F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722025" y="-1465753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10" name="Bildplatzhalter 27">
            <a:extLst>
              <a:ext uri="{FF2B5EF4-FFF2-40B4-BE49-F238E27FC236}">
                <a16:creationId xmlns:a16="http://schemas.microsoft.com/office/drawing/2014/main" id="{2261B879-1C85-1798-05D9-348B11EB3F9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722025" y="5180503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43219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8er-Galer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Bildplatzhalter 27">
            <a:extLst>
              <a:ext uri="{FF2B5EF4-FFF2-40B4-BE49-F238E27FC236}">
                <a16:creationId xmlns:a16="http://schemas.microsoft.com/office/drawing/2014/main" id="{B73CBE0A-08B8-412A-64E4-193D214B16C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747600" y="5180503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FDB5A8F0-9BBB-41B3-3F47-8F495AF2D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3239999" cy="750525"/>
          </a:xfrm>
        </p:spPr>
        <p:txBody>
          <a:bodyPr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1656000"/>
            <a:ext cx="3240704" cy="4518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768D51-82BF-C67C-C30A-CE2BB8264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3239999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31" name="Bildplatzhalter 27">
            <a:extLst>
              <a:ext uri="{FF2B5EF4-FFF2-40B4-BE49-F238E27FC236}">
                <a16:creationId xmlns:a16="http://schemas.microsoft.com/office/drawing/2014/main" id="{10F0D785-B8C5-F952-02CD-2CF86F444C3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495800" y="1857375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 tIns="180000" bIns="180000" anchor="b" anchorCtr="0"/>
          <a:lstStyle>
            <a:lvl1pPr marL="0" indent="0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</p:txBody>
      </p:sp>
      <p:sp>
        <p:nvSpPr>
          <p:cNvPr id="32" name="Bildplatzhalter 27">
            <a:extLst>
              <a:ext uri="{FF2B5EF4-FFF2-40B4-BE49-F238E27FC236}">
                <a16:creationId xmlns:a16="http://schemas.microsoft.com/office/drawing/2014/main" id="{85B052AF-5911-2FCB-7718-1D9B594AEC0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495800" y="-1465753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33" name="Bildplatzhalter 27">
            <a:extLst>
              <a:ext uri="{FF2B5EF4-FFF2-40B4-BE49-F238E27FC236}">
                <a16:creationId xmlns:a16="http://schemas.microsoft.com/office/drawing/2014/main" id="{0C95EB74-BFBE-484F-972E-9B3A1A4A449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495800" y="5180503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36" name="Bildplatzhalter 27">
            <a:extLst>
              <a:ext uri="{FF2B5EF4-FFF2-40B4-BE49-F238E27FC236}">
                <a16:creationId xmlns:a16="http://schemas.microsoft.com/office/drawing/2014/main" id="{ADBA963A-3752-52D4-9A7B-4D050DB2E9B8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119742" y="3519104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37" name="Bildplatzhalter 27">
            <a:extLst>
              <a:ext uri="{FF2B5EF4-FFF2-40B4-BE49-F238E27FC236}">
                <a16:creationId xmlns:a16="http://schemas.microsoft.com/office/drawing/2014/main" id="{228F5076-D3C4-D6BF-1203-AAA112BAF6A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119742" y="195976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38" name="Bildplatzhalter 27">
            <a:extLst>
              <a:ext uri="{FF2B5EF4-FFF2-40B4-BE49-F238E27FC236}">
                <a16:creationId xmlns:a16="http://schemas.microsoft.com/office/drawing/2014/main" id="{3B915878-1834-6594-759A-C6F3CE48B9B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747600" y="1857375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 tIns="180000" bIns="180000"/>
          <a:lstStyle>
            <a:lvl1pPr marL="0" indent="0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  <a:p>
            <a:endParaRPr lang="de-DE" dirty="0"/>
          </a:p>
        </p:txBody>
      </p:sp>
      <p:sp>
        <p:nvSpPr>
          <p:cNvPr id="39" name="Bildplatzhalter 27">
            <a:extLst>
              <a:ext uri="{FF2B5EF4-FFF2-40B4-BE49-F238E27FC236}">
                <a16:creationId xmlns:a16="http://schemas.microsoft.com/office/drawing/2014/main" id="{B4823F8F-A393-8928-0244-8D055766A81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747600" y="-1465753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3" name="Foliennummernplatzhalter 5">
            <a:extLst>
              <a:ext uri="{FF2B5EF4-FFF2-40B4-BE49-F238E27FC236}">
                <a16:creationId xmlns:a16="http://schemas.microsoft.com/office/drawing/2014/main" id="{C121F5CD-C0EA-A136-402C-7A35E34D2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0824754" y="6364799"/>
            <a:ext cx="638610" cy="144000"/>
          </a:xfrm>
        </p:spPr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0374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CE31A86-2668-1C14-1767-0FA595CE5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704" y="2628000"/>
            <a:ext cx="10800000" cy="1440000"/>
          </a:xfrm>
        </p:spPr>
        <p:txBody>
          <a:bodyPr anchor="b" anchorCtr="0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" name="Textplatzhalter 15">
            <a:extLst>
              <a:ext uri="{FF2B5EF4-FFF2-40B4-BE49-F238E27FC236}">
                <a16:creationId xmlns:a16="http://schemas.microsoft.com/office/drawing/2014/main" id="{93D3D7DB-06BA-ED54-E836-0644E32FD7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4000" y="4368120"/>
            <a:ext cx="8640000" cy="100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500" b="0"/>
            </a:lvl1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4" name="Textplatzhalter 8">
            <a:extLst>
              <a:ext uri="{FF2B5EF4-FFF2-40B4-BE49-F238E27FC236}">
                <a16:creationId xmlns:a16="http://schemas.microsoft.com/office/drawing/2014/main" id="{D5A95AA1-2677-9789-2773-F8EF0D336DE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3383" y="6301068"/>
            <a:ext cx="2279650" cy="271463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de-DE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2582386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-5er-Galer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6">
            <a:extLst>
              <a:ext uri="{FF2B5EF4-FFF2-40B4-BE49-F238E27FC236}">
                <a16:creationId xmlns:a16="http://schemas.microsoft.com/office/drawing/2014/main" id="{5D7F2615-62F8-BF46-EFAD-80C1885DAE2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2437200" y="2120400"/>
            <a:ext cx="2445000" cy="4053600"/>
          </a:xfrm>
          <a:solidFill>
            <a:schemeClr val="bg2"/>
          </a:solidFill>
        </p:spPr>
        <p:txBody>
          <a:bodyPr/>
          <a:lstStyle/>
          <a:p>
            <a:endParaRPr lang="de-DE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DE717B04-E544-394A-BBD0-7718AB021C3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2120400"/>
            <a:ext cx="2437200" cy="40536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6DA9C035-1392-ED1F-6748-76610AE5BC7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744000" y="2120400"/>
            <a:ext cx="2440800" cy="40536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FDB5A8F0-9BBB-41B3-3F47-8F495AF2D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7800096" cy="750525"/>
          </a:xfrm>
        </p:spPr>
        <p:txBody>
          <a:bodyPr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768D51-82BF-C67C-C30A-CE2BB8264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3239999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4AFEF2-89C0-64F4-C440-516C8C0B6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B2E79271-3FB9-0B48-6D7C-95E499D5304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877400" y="2120400"/>
            <a:ext cx="2437200" cy="4053600"/>
          </a:xfrm>
          <a:solidFill>
            <a:schemeClr val="accent6">
              <a:lumMod val="20000"/>
              <a:lumOff val="80000"/>
            </a:schemeClr>
          </a:solidFill>
        </p:spPr>
        <p:txBody>
          <a:bodyPr bIns="180000" anchor="b" anchorCtr="0"/>
          <a:lstStyle>
            <a:lvl1pPr marL="0" indent="0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FBB441D5-991E-439C-5F35-E290295E00E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311600" y="2120400"/>
            <a:ext cx="2437200" cy="4053600"/>
          </a:xfrm>
          <a:solidFill>
            <a:schemeClr val="bg2"/>
          </a:solidFill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0873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vollflächig-ohne-Logo_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20">
            <a:extLst>
              <a:ext uri="{FF2B5EF4-FFF2-40B4-BE49-F238E27FC236}">
                <a16:creationId xmlns:a16="http://schemas.microsoft.com/office/drawing/2014/main" id="{98F8B2FB-1367-541C-5593-2EF74B780C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Bild durch Klick auf das Symbol einfügen. Zusätzlich können auch Icons auf dem Bild platziert werden.</a:t>
            </a:r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71288000-5E32-6911-6C9F-F7E887EF92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167" y="5633549"/>
            <a:ext cx="3307123" cy="540451"/>
          </a:xfrm>
          <a:solidFill>
            <a:schemeClr val="accent1"/>
          </a:solidFill>
        </p:spPr>
        <p:txBody>
          <a:bodyPr wrap="square" lIns="72000" tIns="108000" rIns="72000" bIns="36000">
            <a:spAutoFit/>
          </a:bodyPr>
          <a:lstStyle>
            <a:lvl1pPr marL="0" indent="0">
              <a:lnSpc>
                <a:spcPts val="3000"/>
              </a:lnSpc>
              <a:buNone/>
              <a:defRPr sz="3000" b="1">
                <a:solidFill>
                  <a:schemeClr val="bg1"/>
                </a:solidFill>
                <a:latin typeface="+mj-lt"/>
              </a:defRPr>
            </a:lvl1pPr>
            <a:lvl2pPr marL="288000" indent="0">
              <a:buNone/>
              <a:defRPr sz="3000" b="1">
                <a:latin typeface="+mj-lt"/>
              </a:defRPr>
            </a:lvl2pPr>
            <a:lvl3pPr marL="576000" indent="0">
              <a:buNone/>
              <a:defRPr sz="3000" b="1">
                <a:latin typeface="+mj-lt"/>
              </a:defRPr>
            </a:lvl3pPr>
            <a:lvl4pPr marL="885300" indent="0">
              <a:buNone/>
              <a:defRPr sz="3000" b="1">
                <a:latin typeface="+mj-lt"/>
              </a:defRPr>
            </a:lvl4pPr>
            <a:lvl5pPr marL="1154250" indent="0">
              <a:buNone/>
              <a:defRPr sz="3000" b="1">
                <a:latin typeface="+mj-lt"/>
              </a:defRPr>
            </a:lvl5pPr>
          </a:lstStyle>
          <a:p>
            <a:pPr lvl="0"/>
            <a:r>
              <a:rPr lang="de-DE" dirty="0"/>
              <a:t>Platzhalter Zeile 2</a:t>
            </a:r>
          </a:p>
        </p:txBody>
      </p:sp>
      <p:sp>
        <p:nvSpPr>
          <p:cNvPr id="22" name="Textplatzhalter 20">
            <a:extLst>
              <a:ext uri="{FF2B5EF4-FFF2-40B4-BE49-F238E27FC236}">
                <a16:creationId xmlns:a16="http://schemas.microsoft.com/office/drawing/2014/main" id="{A4F5666F-7470-00AB-D1A6-E46CC1220BA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2167" y="5004000"/>
            <a:ext cx="3307123" cy="540451"/>
          </a:xfrm>
          <a:solidFill>
            <a:schemeClr val="accent1"/>
          </a:solidFill>
        </p:spPr>
        <p:txBody>
          <a:bodyPr wrap="square" lIns="72000" tIns="108000" rIns="72000" bIns="36000">
            <a:spAutoFit/>
          </a:bodyPr>
          <a:lstStyle>
            <a:lvl1pPr marL="0" indent="0">
              <a:lnSpc>
                <a:spcPts val="3000"/>
              </a:lnSpc>
              <a:buNone/>
              <a:defRPr sz="3000" b="1">
                <a:solidFill>
                  <a:schemeClr val="bg1"/>
                </a:solidFill>
                <a:latin typeface="+mj-lt"/>
              </a:defRPr>
            </a:lvl1pPr>
            <a:lvl2pPr marL="288000" indent="0">
              <a:buNone/>
              <a:defRPr sz="3000" b="1">
                <a:latin typeface="+mj-lt"/>
              </a:defRPr>
            </a:lvl2pPr>
            <a:lvl3pPr marL="576000" indent="0">
              <a:buNone/>
              <a:defRPr sz="3000" b="1">
                <a:latin typeface="+mj-lt"/>
              </a:defRPr>
            </a:lvl3pPr>
            <a:lvl4pPr marL="885300" indent="0">
              <a:buNone/>
              <a:defRPr sz="3000" b="1">
                <a:latin typeface="+mj-lt"/>
              </a:defRPr>
            </a:lvl4pPr>
            <a:lvl5pPr marL="1154250" indent="0">
              <a:buNone/>
              <a:defRPr sz="3000" b="1">
                <a:latin typeface="+mj-lt"/>
              </a:defRPr>
            </a:lvl5pPr>
          </a:lstStyle>
          <a:p>
            <a:pPr lvl="0"/>
            <a:r>
              <a:rPr lang="de-DE" dirty="0"/>
              <a:t>Platzhalter Zeile 1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5A62807F-5351-DE89-CCD8-82537DF6D338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E7FC3EF1-A5AC-EA03-6B05-2B96FDD43305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F0A9DD73-C405-AAC9-8327-2DB8CDC1FE0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474541" y="2979000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9" name="Bildplatzhalter 6">
            <a:extLst>
              <a:ext uri="{FF2B5EF4-FFF2-40B4-BE49-F238E27FC236}">
                <a16:creationId xmlns:a16="http://schemas.microsoft.com/office/drawing/2014/main" id="{A4945392-B237-72E6-8810-BBBBEBCE186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056708" y="2979000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23CA0D4E-EDC2-E447-6DED-C5C6FA6F8928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638875" y="2979000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F75FE528-A011-4552-F3AF-871A281F792F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7221042" y="2979000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6F86A611-E995-F736-1E06-AA309A3D889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806520" y="2979000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</p:spTree>
    <p:extLst>
      <p:ext uri="{BB962C8B-B14F-4D97-AF65-F5344CB8AC3E}">
        <p14:creationId xmlns:p14="http://schemas.microsoft.com/office/powerpoint/2010/main" val="41335237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vollflächig-ohne-Logo_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20">
            <a:extLst>
              <a:ext uri="{FF2B5EF4-FFF2-40B4-BE49-F238E27FC236}">
                <a16:creationId xmlns:a16="http://schemas.microsoft.com/office/drawing/2014/main" id="{98F8B2FB-1367-541C-5593-2EF74B780C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Bild durch Klick auf das Symbol einfügen. Zusätzlich können auch Icons auf dem Bild platziert werden.</a:t>
            </a:r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71288000-5E32-6911-6C9F-F7E887EF92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167" y="5633549"/>
            <a:ext cx="3307123" cy="540451"/>
          </a:xfrm>
          <a:solidFill>
            <a:schemeClr val="bg1"/>
          </a:solidFill>
        </p:spPr>
        <p:txBody>
          <a:bodyPr wrap="square" lIns="72000" tIns="108000" rIns="72000" bIns="36000">
            <a:spAutoFit/>
          </a:bodyPr>
          <a:lstStyle>
            <a:lvl1pPr marL="0" indent="0">
              <a:lnSpc>
                <a:spcPts val="3000"/>
              </a:lnSpc>
              <a:buNone/>
              <a:defRPr sz="3000" b="1">
                <a:solidFill>
                  <a:schemeClr val="tx2"/>
                </a:solidFill>
                <a:latin typeface="+mj-lt"/>
              </a:defRPr>
            </a:lvl1pPr>
            <a:lvl2pPr marL="288000" indent="0">
              <a:buNone/>
              <a:defRPr sz="3000" b="1">
                <a:latin typeface="+mj-lt"/>
              </a:defRPr>
            </a:lvl2pPr>
            <a:lvl3pPr marL="576000" indent="0">
              <a:buNone/>
              <a:defRPr sz="3000" b="1">
                <a:latin typeface="+mj-lt"/>
              </a:defRPr>
            </a:lvl3pPr>
            <a:lvl4pPr marL="885300" indent="0">
              <a:buNone/>
              <a:defRPr sz="3000" b="1">
                <a:latin typeface="+mj-lt"/>
              </a:defRPr>
            </a:lvl4pPr>
            <a:lvl5pPr marL="1154250" indent="0">
              <a:buNone/>
              <a:defRPr sz="3000" b="1">
                <a:latin typeface="+mj-lt"/>
              </a:defRPr>
            </a:lvl5pPr>
          </a:lstStyle>
          <a:p>
            <a:pPr lvl="0"/>
            <a:r>
              <a:rPr lang="de-DE" dirty="0"/>
              <a:t>Platzhalter Zeile 2</a:t>
            </a:r>
          </a:p>
        </p:txBody>
      </p:sp>
      <p:sp>
        <p:nvSpPr>
          <p:cNvPr id="22" name="Textplatzhalter 20">
            <a:extLst>
              <a:ext uri="{FF2B5EF4-FFF2-40B4-BE49-F238E27FC236}">
                <a16:creationId xmlns:a16="http://schemas.microsoft.com/office/drawing/2014/main" id="{A4F5666F-7470-00AB-D1A6-E46CC1220BA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2167" y="5004000"/>
            <a:ext cx="3307123" cy="540451"/>
          </a:xfrm>
          <a:solidFill>
            <a:schemeClr val="bg1"/>
          </a:solidFill>
        </p:spPr>
        <p:txBody>
          <a:bodyPr wrap="square" lIns="72000" tIns="108000" rIns="72000" bIns="36000">
            <a:spAutoFit/>
          </a:bodyPr>
          <a:lstStyle>
            <a:lvl1pPr marL="0" indent="0">
              <a:lnSpc>
                <a:spcPts val="3000"/>
              </a:lnSpc>
              <a:buNone/>
              <a:defRPr sz="3000" b="1">
                <a:solidFill>
                  <a:schemeClr val="tx2"/>
                </a:solidFill>
                <a:latin typeface="+mj-lt"/>
              </a:defRPr>
            </a:lvl1pPr>
            <a:lvl2pPr marL="288000" indent="0">
              <a:buNone/>
              <a:defRPr sz="3000" b="1">
                <a:latin typeface="+mj-lt"/>
              </a:defRPr>
            </a:lvl2pPr>
            <a:lvl3pPr marL="576000" indent="0">
              <a:buNone/>
              <a:defRPr sz="3000" b="1">
                <a:latin typeface="+mj-lt"/>
              </a:defRPr>
            </a:lvl3pPr>
            <a:lvl4pPr marL="885300" indent="0">
              <a:buNone/>
              <a:defRPr sz="3000" b="1">
                <a:latin typeface="+mj-lt"/>
              </a:defRPr>
            </a:lvl4pPr>
            <a:lvl5pPr marL="1154250" indent="0">
              <a:buNone/>
              <a:defRPr sz="3000" b="1">
                <a:latin typeface="+mj-lt"/>
              </a:defRPr>
            </a:lvl5pPr>
          </a:lstStyle>
          <a:p>
            <a:pPr lvl="0"/>
            <a:r>
              <a:rPr lang="de-DE" dirty="0"/>
              <a:t>Platzhalter Zeile 1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FE9A039-0EDE-0B0B-A7F7-84B07B87181E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E6AAA8EF-A21A-0F4B-82DA-5B48773600B9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Bildplatzhalter 6">
            <a:extLst>
              <a:ext uri="{FF2B5EF4-FFF2-40B4-BE49-F238E27FC236}">
                <a16:creationId xmlns:a16="http://schemas.microsoft.com/office/drawing/2014/main" id="{A39A8456-FC83-C656-B751-E894809B89C8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474541" y="2979000"/>
            <a:ext cx="900000" cy="900000"/>
          </a:xfrm>
          <a:prstGeom prst="ellipse">
            <a:avLst/>
          </a:prstGeom>
          <a:solidFill>
            <a:schemeClr val="bg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1A10F5C6-8C35-7B4A-F1F6-2221CC2486B3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056708" y="2979000"/>
            <a:ext cx="900000" cy="900000"/>
          </a:xfrm>
          <a:prstGeom prst="ellipse">
            <a:avLst/>
          </a:prstGeom>
          <a:solidFill>
            <a:schemeClr val="bg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593C9B50-5A50-94E3-D179-D4EC54B7E69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638875" y="2979000"/>
            <a:ext cx="900000" cy="900000"/>
          </a:xfrm>
          <a:prstGeom prst="ellipse">
            <a:avLst/>
          </a:prstGeom>
          <a:solidFill>
            <a:schemeClr val="bg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A5F0FD7-086C-E5EC-030E-D78E7647EF9F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7221042" y="2979000"/>
            <a:ext cx="900000" cy="900000"/>
          </a:xfrm>
          <a:prstGeom prst="ellipse">
            <a:avLst/>
          </a:prstGeom>
          <a:solidFill>
            <a:schemeClr val="bg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9" name="Bildplatzhalter 6">
            <a:extLst>
              <a:ext uri="{FF2B5EF4-FFF2-40B4-BE49-F238E27FC236}">
                <a16:creationId xmlns:a16="http://schemas.microsoft.com/office/drawing/2014/main" id="{35B184CD-5591-D79A-614F-5A3BA765968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806520" y="2979000"/>
            <a:ext cx="900000" cy="900000"/>
          </a:xfrm>
          <a:prstGeom prst="ellipse">
            <a:avLst/>
          </a:prstGeom>
          <a:solidFill>
            <a:schemeClr val="bg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</p:spTree>
    <p:extLst>
      <p:ext uri="{BB962C8B-B14F-4D97-AF65-F5344CB8AC3E}">
        <p14:creationId xmlns:p14="http://schemas.microsoft.com/office/powerpoint/2010/main" val="20592893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E9E5B70F-0C48-5E89-47A6-4AE2D28EFBD2}"/>
              </a:ext>
            </a:extLst>
          </p:cNvPr>
          <p:cNvSpPr/>
          <p:nvPr userDrawn="1"/>
        </p:nvSpPr>
        <p:spPr>
          <a:xfrm>
            <a:off x="0" y="2033516"/>
            <a:ext cx="12192000" cy="48244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Bildplatzhalter 20">
            <a:extLst>
              <a:ext uri="{FF2B5EF4-FFF2-40B4-BE49-F238E27FC236}">
                <a16:creationId xmlns:a16="http://schemas.microsoft.com/office/drawing/2014/main" id="{98F8B2FB-1367-541C-5593-2EF74B780C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033514"/>
            <a:ext cx="12192000" cy="4824485"/>
          </a:xfrm>
          <a:prstGeom prst="rect">
            <a:avLst/>
          </a:prstGeom>
          <a:noFill/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E8317352-9C0C-C2AC-7A9D-4AB9E1B28DC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300FC049-63A2-34F3-69EA-5D34FF01FFD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Titel 7">
            <a:extLst>
              <a:ext uri="{FF2B5EF4-FFF2-40B4-BE49-F238E27FC236}">
                <a16:creationId xmlns:a16="http://schemas.microsoft.com/office/drawing/2014/main" id="{AEDCA549-E2DC-6FAA-B37B-DE02DE587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5413833" cy="750525"/>
          </a:xfrm>
        </p:spPr>
        <p:txBody>
          <a:bodyPr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8702131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ADB62786-A077-59FA-0BA0-FAAC2FA66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ildplatzhalter 12">
            <a:extLst>
              <a:ext uri="{FF2B5EF4-FFF2-40B4-BE49-F238E27FC236}">
                <a16:creationId xmlns:a16="http://schemas.microsoft.com/office/drawing/2014/main" id="{DEA3C8EC-C938-15C5-F36E-AFF46A3CB68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4000" y="1174045"/>
            <a:ext cx="3060000" cy="305911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SzTx/>
              <a:buFontTx/>
              <a:buNone/>
              <a:tabLst/>
              <a:defRPr/>
            </a:pPr>
            <a:r>
              <a:rPr lang="de-DE" dirty="0"/>
              <a:t>Bild/Illustration durch Klick auf das Symbol einfügen.</a:t>
            </a:r>
          </a:p>
          <a:p>
            <a:endParaRPr lang="de-DE" dirty="0"/>
          </a:p>
          <a:p>
            <a:r>
              <a:rPr lang="de-DE" dirty="0"/>
              <a:t>Bild muss vorher ggf. quadratisch zugeschnitten werden</a:t>
            </a:r>
          </a:p>
        </p:txBody>
      </p:sp>
      <p:sp>
        <p:nvSpPr>
          <p:cNvPr id="10" name="Titel 10">
            <a:extLst>
              <a:ext uri="{FF2B5EF4-FFF2-40B4-BE49-F238E27FC236}">
                <a16:creationId xmlns:a16="http://schemas.microsoft.com/office/drawing/2014/main" id="{CFAB32BD-5683-84B9-32CC-D4F9AEA99D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88000" y="0"/>
            <a:ext cx="6660000" cy="5407200"/>
          </a:xfrm>
        </p:spPr>
        <p:txBody>
          <a:bodyPr anchor="ctr" anchorCtr="0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„Mastertitelformat bearbeiten“</a:t>
            </a:r>
          </a:p>
        </p:txBody>
      </p:sp>
      <p:sp>
        <p:nvSpPr>
          <p:cNvPr id="12" name="Textplatzhalter 8">
            <a:extLst>
              <a:ext uri="{FF2B5EF4-FFF2-40B4-BE49-F238E27FC236}">
                <a16:creationId xmlns:a16="http://schemas.microsoft.com/office/drawing/2014/main" id="{F07A11FA-47F7-EA89-58A3-AE6AEB0F02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88000" y="5623200"/>
            <a:ext cx="6660000" cy="552150"/>
          </a:xfrm>
        </p:spPr>
        <p:txBody>
          <a:bodyPr wrap="none" anchor="b" anchorCtr="0"/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  <a:latin typeface="+mn-lt"/>
              </a:defRPr>
            </a:lvl1pPr>
            <a:lvl2pPr marL="266700" indent="0">
              <a:buFontTx/>
              <a:buNone/>
              <a:defRPr sz="2500">
                <a:solidFill>
                  <a:schemeClr val="bg1"/>
                </a:solidFill>
              </a:defRPr>
            </a:lvl2pPr>
            <a:lvl3pPr marL="542925" indent="0">
              <a:buFontTx/>
              <a:buNone/>
              <a:defRPr sz="2500">
                <a:solidFill>
                  <a:schemeClr val="bg1"/>
                </a:solidFill>
              </a:defRPr>
            </a:lvl3pPr>
            <a:lvl4pPr marL="809625" indent="0">
              <a:buFontTx/>
              <a:buNone/>
              <a:defRPr sz="2500">
                <a:solidFill>
                  <a:schemeClr val="bg1"/>
                </a:solidFill>
              </a:defRPr>
            </a:lvl4pPr>
            <a:lvl5pPr marL="1076325" indent="0">
              <a:buFontTx/>
              <a:buNone/>
              <a:defRPr sz="2500">
                <a:solidFill>
                  <a:schemeClr val="bg1"/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Vorname Nachname, Position </a:t>
            </a:r>
          </a:p>
        </p:txBody>
      </p:sp>
      <p:sp>
        <p:nvSpPr>
          <p:cNvPr id="14" name="Fußzeilenplatzhalter 4">
            <a:extLst>
              <a:ext uri="{FF2B5EF4-FFF2-40B4-BE49-F238E27FC236}">
                <a16:creationId xmlns:a16="http://schemas.microsoft.com/office/drawing/2014/main" id="{E39C4852-C5DB-6BD1-D43A-602072AD6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84000" y="6364800"/>
            <a:ext cx="9000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15" name="Foliennummernplatzhalter 5">
            <a:extLst>
              <a:ext uri="{FF2B5EF4-FFF2-40B4-BE49-F238E27FC236}">
                <a16:creationId xmlns:a16="http://schemas.microsoft.com/office/drawing/2014/main" id="{5695E7FA-83FC-9167-3FA1-5DE8C0E59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824754" y="6364799"/>
            <a:ext cx="63861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5058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6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989776E1-3279-DA2E-A10C-AD72F144B2D1}"/>
              </a:ext>
            </a:extLst>
          </p:cNvPr>
          <p:cNvSpPr/>
          <p:nvPr userDrawn="1"/>
        </p:nvSpPr>
        <p:spPr>
          <a:xfrm>
            <a:off x="0" y="2743200"/>
            <a:ext cx="12192000" cy="4654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itel 7">
            <a:extLst>
              <a:ext uri="{FF2B5EF4-FFF2-40B4-BE49-F238E27FC236}">
                <a16:creationId xmlns:a16="http://schemas.microsoft.com/office/drawing/2014/main" id="{2860C18E-4BED-B95F-E2D2-ECFF483E20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2165" y="684000"/>
            <a:ext cx="10800000" cy="833626"/>
          </a:xfrm>
        </p:spPr>
        <p:txBody>
          <a:bodyPr/>
          <a:lstStyle>
            <a:lvl1pPr>
              <a:defRPr sz="3000"/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9816D2C5-D791-1BAC-D021-2DF12592A6F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71264" y="2203200"/>
            <a:ext cx="1080000" cy="10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Bild oder Icon einfügen</a:t>
            </a:r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FE64BB73-233B-CA5F-30B1-98D710D0337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82167" y="3531600"/>
            <a:ext cx="1657808" cy="461665"/>
          </a:xfrm>
        </p:spPr>
        <p:txBody>
          <a:bodyPr>
            <a:noAutofit/>
          </a:bodyPr>
          <a:lstStyle>
            <a:lvl1pPr marL="0" indent="0" algn="ctr">
              <a:buNone/>
              <a:defRPr sz="3000">
                <a:latin typeface="+mj-lt"/>
              </a:defRPr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31" name="Textplatzhalter 30">
            <a:extLst>
              <a:ext uri="{FF2B5EF4-FFF2-40B4-BE49-F238E27FC236}">
                <a16:creationId xmlns:a16="http://schemas.microsoft.com/office/drawing/2014/main" id="{91968B1F-DA92-5EAF-BF17-8E0601B8AA9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82625" y="3993265"/>
            <a:ext cx="1657350" cy="1186512"/>
          </a:xfrm>
        </p:spPr>
        <p:txBody>
          <a:bodyPr tIns="108000">
            <a:noAutofit/>
          </a:bodyPr>
          <a:lstStyle>
            <a:lvl1pPr marL="0" indent="0" algn="ctr">
              <a:buNone/>
              <a:defRPr/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32" name="Fußzeilenplatzhalter 3">
            <a:extLst>
              <a:ext uri="{FF2B5EF4-FFF2-40B4-BE49-F238E27FC236}">
                <a16:creationId xmlns:a16="http://schemas.microsoft.com/office/drawing/2014/main" id="{B7084D57-264D-AFA5-5678-1B943948F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84000" y="6364800"/>
            <a:ext cx="9000000" cy="144000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33" name="Foliennummernplatzhalter 4">
            <a:extLst>
              <a:ext uri="{FF2B5EF4-FFF2-40B4-BE49-F238E27FC236}">
                <a16:creationId xmlns:a16="http://schemas.microsoft.com/office/drawing/2014/main" id="{D4DC95F6-675B-AC01-D25A-3E9BE648E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10824754" y="6364799"/>
            <a:ext cx="638610" cy="144000"/>
          </a:xfrm>
        </p:spPr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8" name="Textplatzhalter 27">
            <a:extLst>
              <a:ext uri="{FF2B5EF4-FFF2-40B4-BE49-F238E27FC236}">
                <a16:creationId xmlns:a16="http://schemas.microsoft.com/office/drawing/2014/main" id="{DA61EA95-27A1-4E22-4916-E7C0EAB71C0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873533" y="3531600"/>
            <a:ext cx="1657808" cy="461665"/>
          </a:xfrm>
        </p:spPr>
        <p:txBody>
          <a:bodyPr>
            <a:noAutofit/>
          </a:bodyPr>
          <a:lstStyle>
            <a:lvl1pPr marL="0" indent="0" algn="ctr">
              <a:buNone/>
              <a:defRPr sz="3000">
                <a:latin typeface="+mj-lt"/>
              </a:defRPr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1" name="Textplatzhalter 27">
            <a:extLst>
              <a:ext uri="{FF2B5EF4-FFF2-40B4-BE49-F238E27FC236}">
                <a16:creationId xmlns:a16="http://schemas.microsoft.com/office/drawing/2014/main" id="{E4B69A71-ED4E-68D1-5252-E5A32119E2F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035259" y="3531600"/>
            <a:ext cx="1657808" cy="461665"/>
          </a:xfrm>
        </p:spPr>
        <p:txBody>
          <a:bodyPr>
            <a:noAutofit/>
          </a:bodyPr>
          <a:lstStyle>
            <a:lvl1pPr marL="0" indent="0" algn="ctr">
              <a:buNone/>
              <a:defRPr sz="3000">
                <a:latin typeface="+mj-lt"/>
              </a:defRPr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2" name="Textplatzhalter 27">
            <a:extLst>
              <a:ext uri="{FF2B5EF4-FFF2-40B4-BE49-F238E27FC236}">
                <a16:creationId xmlns:a16="http://schemas.microsoft.com/office/drawing/2014/main" id="{3002D7AF-8146-D1DF-9A29-0A9328DC716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96986" y="3531600"/>
            <a:ext cx="1657808" cy="461665"/>
          </a:xfrm>
        </p:spPr>
        <p:txBody>
          <a:bodyPr>
            <a:noAutofit/>
          </a:bodyPr>
          <a:lstStyle>
            <a:lvl1pPr marL="0" indent="0" algn="ctr">
              <a:buNone/>
              <a:defRPr sz="3000">
                <a:latin typeface="+mj-lt"/>
              </a:defRPr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3" name="Textplatzhalter 27">
            <a:extLst>
              <a:ext uri="{FF2B5EF4-FFF2-40B4-BE49-F238E27FC236}">
                <a16:creationId xmlns:a16="http://schemas.microsoft.com/office/drawing/2014/main" id="{2E30C7E0-E537-9B71-8957-95F36A6E82C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358713" y="3531600"/>
            <a:ext cx="1657808" cy="461665"/>
          </a:xfrm>
        </p:spPr>
        <p:txBody>
          <a:bodyPr>
            <a:noAutofit/>
          </a:bodyPr>
          <a:lstStyle>
            <a:lvl1pPr marL="0" indent="0" algn="ctr">
              <a:buNone/>
              <a:defRPr sz="3000">
                <a:latin typeface="+mj-lt"/>
              </a:defRPr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3938D863-C264-50E1-F80C-25AFF1D1933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20440" y="3531600"/>
            <a:ext cx="1657808" cy="461665"/>
          </a:xfrm>
        </p:spPr>
        <p:txBody>
          <a:bodyPr>
            <a:noAutofit/>
          </a:bodyPr>
          <a:lstStyle>
            <a:lvl1pPr marL="0" indent="0" algn="ctr">
              <a:buNone/>
              <a:defRPr sz="3000">
                <a:latin typeface="+mj-lt"/>
              </a:defRPr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5" name="Textplatzhalter 30">
            <a:extLst>
              <a:ext uri="{FF2B5EF4-FFF2-40B4-BE49-F238E27FC236}">
                <a16:creationId xmlns:a16="http://schemas.microsoft.com/office/drawing/2014/main" id="{703DA548-BF23-CE80-821B-914FE618A5E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520014" y="3993265"/>
            <a:ext cx="1657350" cy="1186512"/>
          </a:xfrm>
        </p:spPr>
        <p:txBody>
          <a:bodyPr tIns="108000">
            <a:noAutofit/>
          </a:bodyPr>
          <a:lstStyle>
            <a:lvl1pPr marL="0" indent="0" algn="ctr">
              <a:buNone/>
              <a:defRPr/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46" name="Textplatzhalter 30">
            <a:extLst>
              <a:ext uri="{FF2B5EF4-FFF2-40B4-BE49-F238E27FC236}">
                <a16:creationId xmlns:a16="http://schemas.microsoft.com/office/drawing/2014/main" id="{87278D16-911C-5229-19E1-7163EBA4C34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357403" y="3993265"/>
            <a:ext cx="1657350" cy="1186512"/>
          </a:xfrm>
        </p:spPr>
        <p:txBody>
          <a:bodyPr tIns="108000">
            <a:noAutofit/>
          </a:bodyPr>
          <a:lstStyle>
            <a:lvl1pPr marL="0" indent="0" algn="ctr">
              <a:buNone/>
              <a:defRPr/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47" name="Textplatzhalter 30">
            <a:extLst>
              <a:ext uri="{FF2B5EF4-FFF2-40B4-BE49-F238E27FC236}">
                <a16:creationId xmlns:a16="http://schemas.microsoft.com/office/drawing/2014/main" id="{E5982F07-648C-0D0B-3BB5-47543CFC1BE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194792" y="3993265"/>
            <a:ext cx="1657350" cy="1186512"/>
          </a:xfrm>
        </p:spPr>
        <p:txBody>
          <a:bodyPr tIns="108000">
            <a:noAutofit/>
          </a:bodyPr>
          <a:lstStyle>
            <a:lvl1pPr marL="0" indent="0" algn="ctr">
              <a:buNone/>
              <a:defRPr/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50" name="Textplatzhalter 30">
            <a:extLst>
              <a:ext uri="{FF2B5EF4-FFF2-40B4-BE49-F238E27FC236}">
                <a16:creationId xmlns:a16="http://schemas.microsoft.com/office/drawing/2014/main" id="{29D425FD-841E-9721-BD20-45C656F03BB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032181" y="3993265"/>
            <a:ext cx="1657350" cy="1186512"/>
          </a:xfrm>
        </p:spPr>
        <p:txBody>
          <a:bodyPr tIns="108000">
            <a:noAutofit/>
          </a:bodyPr>
          <a:lstStyle>
            <a:lvl1pPr marL="0" indent="0" algn="ctr">
              <a:buNone/>
              <a:defRPr/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51" name="Textplatzhalter 30">
            <a:extLst>
              <a:ext uri="{FF2B5EF4-FFF2-40B4-BE49-F238E27FC236}">
                <a16:creationId xmlns:a16="http://schemas.microsoft.com/office/drawing/2014/main" id="{22F74720-032C-AA05-83FC-9F32E9E34B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869570" y="3993265"/>
            <a:ext cx="1657350" cy="1186512"/>
          </a:xfrm>
        </p:spPr>
        <p:txBody>
          <a:bodyPr tIns="108000">
            <a:noAutofit/>
          </a:bodyPr>
          <a:lstStyle>
            <a:lvl1pPr marL="0" indent="0" algn="ctr">
              <a:buNone/>
              <a:defRPr/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16" name="Bildplatzhalter 7">
            <a:extLst>
              <a:ext uri="{FF2B5EF4-FFF2-40B4-BE49-F238E27FC236}">
                <a16:creationId xmlns:a16="http://schemas.microsoft.com/office/drawing/2014/main" id="{1E1758FD-BDED-3684-BF31-2C59A09291FE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2809460" y="2203200"/>
            <a:ext cx="1080000" cy="10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Bild oder Icon einfügen</a:t>
            </a:r>
          </a:p>
        </p:txBody>
      </p:sp>
      <p:sp>
        <p:nvSpPr>
          <p:cNvPr id="17" name="Bildplatzhalter 7">
            <a:extLst>
              <a:ext uri="{FF2B5EF4-FFF2-40B4-BE49-F238E27FC236}">
                <a16:creationId xmlns:a16="http://schemas.microsoft.com/office/drawing/2014/main" id="{EE978435-7759-E259-8E7A-3A82DFAE6ABE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4647656" y="2203200"/>
            <a:ext cx="1080000" cy="10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Bild oder Icon einfügen</a:t>
            </a:r>
          </a:p>
        </p:txBody>
      </p:sp>
      <p:sp>
        <p:nvSpPr>
          <p:cNvPr id="18" name="Bildplatzhalter 7">
            <a:extLst>
              <a:ext uri="{FF2B5EF4-FFF2-40B4-BE49-F238E27FC236}">
                <a16:creationId xmlns:a16="http://schemas.microsoft.com/office/drawing/2014/main" id="{F4952F64-E20B-3EB3-556E-E36EAB24639E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6485852" y="2203200"/>
            <a:ext cx="1080000" cy="10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Bild oder Icon einfügen</a:t>
            </a:r>
          </a:p>
        </p:txBody>
      </p:sp>
      <p:sp>
        <p:nvSpPr>
          <p:cNvPr id="19" name="Bildplatzhalter 7">
            <a:extLst>
              <a:ext uri="{FF2B5EF4-FFF2-40B4-BE49-F238E27FC236}">
                <a16:creationId xmlns:a16="http://schemas.microsoft.com/office/drawing/2014/main" id="{BA4DCA0B-3165-EF42-0303-553F3D2352F2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8324048" y="2203200"/>
            <a:ext cx="1080000" cy="10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Bild oder Icon einfügen</a:t>
            </a:r>
          </a:p>
        </p:txBody>
      </p:sp>
      <p:sp>
        <p:nvSpPr>
          <p:cNvPr id="20" name="Bildplatzhalter 7">
            <a:extLst>
              <a:ext uri="{FF2B5EF4-FFF2-40B4-BE49-F238E27FC236}">
                <a16:creationId xmlns:a16="http://schemas.microsoft.com/office/drawing/2014/main" id="{BE66506B-C663-6D0C-3381-B2F17461897E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0162244" y="2203200"/>
            <a:ext cx="1080000" cy="10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Bild oder Icon einfügen</a:t>
            </a:r>
          </a:p>
        </p:txBody>
      </p:sp>
    </p:spTree>
    <p:extLst>
      <p:ext uri="{BB962C8B-B14F-4D97-AF65-F5344CB8AC3E}">
        <p14:creationId xmlns:p14="http://schemas.microsoft.com/office/powerpoint/2010/main" val="40847348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Mind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erader Verbinder 53">
            <a:extLst>
              <a:ext uri="{FF2B5EF4-FFF2-40B4-BE49-F238E27FC236}">
                <a16:creationId xmlns:a16="http://schemas.microsoft.com/office/drawing/2014/main" id="{03605127-9C34-DE30-E98A-6C258AFF498C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616045" y="3135302"/>
            <a:ext cx="3594784" cy="93575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Bildplatzhalter 42">
            <a:extLst>
              <a:ext uri="{FF2B5EF4-FFF2-40B4-BE49-F238E27FC236}">
                <a16:creationId xmlns:a16="http://schemas.microsoft.com/office/drawing/2014/main" id="{312A8944-FF39-64DE-FB09-B1194E04EF10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955800" y="2865719"/>
            <a:ext cx="2353981" cy="235398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cxnSp>
        <p:nvCxnSpPr>
          <p:cNvPr id="51" name="Gerader Verbinder 50">
            <a:extLst>
              <a:ext uri="{FF2B5EF4-FFF2-40B4-BE49-F238E27FC236}">
                <a16:creationId xmlns:a16="http://schemas.microsoft.com/office/drawing/2014/main" id="{079B8632-1EC2-1D96-A0CC-0058032A0BB0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616045" y="3121310"/>
            <a:ext cx="379438" cy="285753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r Verbinder 47">
            <a:extLst>
              <a:ext uri="{FF2B5EF4-FFF2-40B4-BE49-F238E27FC236}">
                <a16:creationId xmlns:a16="http://schemas.microsoft.com/office/drawing/2014/main" id="{E2D72FB5-6287-A240-E284-89500C00E748}"/>
              </a:ext>
            </a:extLst>
          </p:cNvPr>
          <p:cNvCxnSpPr>
            <a:cxnSpLocks/>
            <a:stCxn id="44" idx="6"/>
          </p:cNvCxnSpPr>
          <p:nvPr userDrawn="1"/>
        </p:nvCxnSpPr>
        <p:spPr>
          <a:xfrm flipV="1">
            <a:off x="4897756" y="3135302"/>
            <a:ext cx="2718289" cy="555499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r Verbinder 45">
            <a:extLst>
              <a:ext uri="{FF2B5EF4-FFF2-40B4-BE49-F238E27FC236}">
                <a16:creationId xmlns:a16="http://schemas.microsoft.com/office/drawing/2014/main" id="{352EA038-7953-E23B-0C71-607DCD58593D}"/>
              </a:ext>
            </a:extLst>
          </p:cNvPr>
          <p:cNvCxnSpPr>
            <a:cxnSpLocks/>
            <a:stCxn id="43" idx="5"/>
          </p:cNvCxnSpPr>
          <p:nvPr userDrawn="1"/>
        </p:nvCxnSpPr>
        <p:spPr>
          <a:xfrm>
            <a:off x="6327562" y="2054940"/>
            <a:ext cx="1309855" cy="1132397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r Verbinder 56">
            <a:extLst>
              <a:ext uri="{FF2B5EF4-FFF2-40B4-BE49-F238E27FC236}">
                <a16:creationId xmlns:a16="http://schemas.microsoft.com/office/drawing/2014/main" id="{F7873789-4B3D-18DA-9CB1-EE006C0EFF98}"/>
              </a:ext>
            </a:extLst>
          </p:cNvPr>
          <p:cNvCxnSpPr>
            <a:cxnSpLocks/>
          </p:cNvCxnSpPr>
          <p:nvPr userDrawn="1"/>
        </p:nvCxnSpPr>
        <p:spPr>
          <a:xfrm flipH="1">
            <a:off x="7616045" y="879156"/>
            <a:ext cx="2175656" cy="225614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Bildplatzhalter 42">
            <a:extLst>
              <a:ext uri="{FF2B5EF4-FFF2-40B4-BE49-F238E27FC236}">
                <a16:creationId xmlns:a16="http://schemas.microsoft.com/office/drawing/2014/main" id="{24C45286-993F-571C-2154-51F5D48B6C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587875" y="315253"/>
            <a:ext cx="2038170" cy="203817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44" name="Bildplatzhalter 42">
            <a:extLst>
              <a:ext uri="{FF2B5EF4-FFF2-40B4-BE49-F238E27FC236}">
                <a16:creationId xmlns:a16="http://schemas.microsoft.com/office/drawing/2014/main" id="{F844C6DE-9326-E0CA-4126-74A491CB92F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606047" y="2544946"/>
            <a:ext cx="2291709" cy="2291709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43D88A73-B461-300E-EDC0-2A2D6D6B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3600000" cy="833626"/>
          </a:xfrm>
        </p:spPr>
        <p:txBody>
          <a:bodyPr anchor="t" anchorCtr="0"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D935946-BC1C-31D7-A71A-09BB7B580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E1A0FA-AB44-A384-8DDE-AEF7A980B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9" name="Textplatzhalter 27">
            <a:extLst>
              <a:ext uri="{FF2B5EF4-FFF2-40B4-BE49-F238E27FC236}">
                <a16:creationId xmlns:a16="http://schemas.microsoft.com/office/drawing/2014/main" id="{DD1D76EE-76E2-FE95-E3C9-C8DFBB609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626045" y="2145302"/>
            <a:ext cx="1980000" cy="198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3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Hier steht Text</a:t>
            </a:r>
          </a:p>
        </p:txBody>
      </p:sp>
      <p:sp>
        <p:nvSpPr>
          <p:cNvPr id="60" name="Bildplatzhalter 42">
            <a:extLst>
              <a:ext uri="{FF2B5EF4-FFF2-40B4-BE49-F238E27FC236}">
                <a16:creationId xmlns:a16="http://schemas.microsoft.com/office/drawing/2014/main" id="{1657AA8D-7D83-D0E8-E66E-8FD43FD80DB7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576355" y="4511258"/>
            <a:ext cx="2838256" cy="28382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62" name="Bildplatzhalter 42">
            <a:extLst>
              <a:ext uri="{FF2B5EF4-FFF2-40B4-BE49-F238E27FC236}">
                <a16:creationId xmlns:a16="http://schemas.microsoft.com/office/drawing/2014/main" id="{5C75131B-6EB7-13C2-052D-4A96810AB0D0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8372573" y="-851598"/>
            <a:ext cx="2838256" cy="28382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b" anchorCtr="0"/>
          <a:lstStyle>
            <a:lvl1pPr marL="0" indent="0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</p:txBody>
      </p:sp>
    </p:spTree>
    <p:extLst>
      <p:ext uri="{BB962C8B-B14F-4D97-AF65-F5344CB8AC3E}">
        <p14:creationId xmlns:p14="http://schemas.microsoft.com/office/powerpoint/2010/main" val="952103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Mindmap_Sig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erader Verbinder 53">
            <a:extLst>
              <a:ext uri="{FF2B5EF4-FFF2-40B4-BE49-F238E27FC236}">
                <a16:creationId xmlns:a16="http://schemas.microsoft.com/office/drawing/2014/main" id="{03605127-9C34-DE30-E98A-6C258AFF498C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616045" y="3135302"/>
            <a:ext cx="3594784" cy="93575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Bildplatzhalter 42">
            <a:extLst>
              <a:ext uri="{FF2B5EF4-FFF2-40B4-BE49-F238E27FC236}">
                <a16:creationId xmlns:a16="http://schemas.microsoft.com/office/drawing/2014/main" id="{312A8944-FF39-64DE-FB09-B1194E04EF10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955800" y="2865719"/>
            <a:ext cx="2353981" cy="235398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cxnSp>
        <p:nvCxnSpPr>
          <p:cNvPr id="51" name="Gerader Verbinder 50">
            <a:extLst>
              <a:ext uri="{FF2B5EF4-FFF2-40B4-BE49-F238E27FC236}">
                <a16:creationId xmlns:a16="http://schemas.microsoft.com/office/drawing/2014/main" id="{079B8632-1EC2-1D96-A0CC-0058032A0BB0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616045" y="3121310"/>
            <a:ext cx="379438" cy="285753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r Verbinder 47">
            <a:extLst>
              <a:ext uri="{FF2B5EF4-FFF2-40B4-BE49-F238E27FC236}">
                <a16:creationId xmlns:a16="http://schemas.microsoft.com/office/drawing/2014/main" id="{E2D72FB5-6287-A240-E284-89500C00E748}"/>
              </a:ext>
            </a:extLst>
          </p:cNvPr>
          <p:cNvCxnSpPr>
            <a:cxnSpLocks/>
          </p:cNvCxnSpPr>
          <p:nvPr userDrawn="1"/>
        </p:nvCxnSpPr>
        <p:spPr>
          <a:xfrm flipV="1">
            <a:off x="3675365" y="3187337"/>
            <a:ext cx="3940680" cy="101962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r Verbinder 45">
            <a:extLst>
              <a:ext uri="{FF2B5EF4-FFF2-40B4-BE49-F238E27FC236}">
                <a16:creationId xmlns:a16="http://schemas.microsoft.com/office/drawing/2014/main" id="{352EA038-7953-E23B-0C71-607DCD58593D}"/>
              </a:ext>
            </a:extLst>
          </p:cNvPr>
          <p:cNvCxnSpPr>
            <a:cxnSpLocks/>
            <a:stCxn id="43" idx="5"/>
          </p:cNvCxnSpPr>
          <p:nvPr userDrawn="1"/>
        </p:nvCxnSpPr>
        <p:spPr>
          <a:xfrm>
            <a:off x="6327562" y="2054940"/>
            <a:ext cx="1309855" cy="1132397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r Verbinder 56">
            <a:extLst>
              <a:ext uri="{FF2B5EF4-FFF2-40B4-BE49-F238E27FC236}">
                <a16:creationId xmlns:a16="http://schemas.microsoft.com/office/drawing/2014/main" id="{F7873789-4B3D-18DA-9CB1-EE006C0EFF98}"/>
              </a:ext>
            </a:extLst>
          </p:cNvPr>
          <p:cNvCxnSpPr>
            <a:cxnSpLocks/>
          </p:cNvCxnSpPr>
          <p:nvPr userDrawn="1"/>
        </p:nvCxnSpPr>
        <p:spPr>
          <a:xfrm flipH="1">
            <a:off x="7616045" y="879156"/>
            <a:ext cx="2175656" cy="225614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Bildplatzhalter 42">
            <a:extLst>
              <a:ext uri="{FF2B5EF4-FFF2-40B4-BE49-F238E27FC236}">
                <a16:creationId xmlns:a16="http://schemas.microsoft.com/office/drawing/2014/main" id="{24C45286-993F-571C-2154-51F5D48B6C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587875" y="315253"/>
            <a:ext cx="2038170" cy="203817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44" name="Bildplatzhalter 42">
            <a:extLst>
              <a:ext uri="{FF2B5EF4-FFF2-40B4-BE49-F238E27FC236}">
                <a16:creationId xmlns:a16="http://schemas.microsoft.com/office/drawing/2014/main" id="{F844C6DE-9326-E0CA-4126-74A491CB92F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154872" y="2778136"/>
            <a:ext cx="2838256" cy="28382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43D88A73-B461-300E-EDC0-2A2D6D6B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3600000" cy="1219520"/>
          </a:xfrm>
          <a:solidFill>
            <a:schemeClr val="bg1"/>
          </a:solidFill>
        </p:spPr>
        <p:txBody>
          <a:bodyPr anchor="t" anchorCtr="0"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D935946-BC1C-31D7-A71A-09BB7B580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E1A0FA-AB44-A384-8DDE-AEF7A980B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0" name="Bildplatzhalter 42">
            <a:extLst>
              <a:ext uri="{FF2B5EF4-FFF2-40B4-BE49-F238E27FC236}">
                <a16:creationId xmlns:a16="http://schemas.microsoft.com/office/drawing/2014/main" id="{1657AA8D-7D83-D0E8-E66E-8FD43FD80DB7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576355" y="4511258"/>
            <a:ext cx="2838256" cy="28382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62" name="Bildplatzhalter 42">
            <a:extLst>
              <a:ext uri="{FF2B5EF4-FFF2-40B4-BE49-F238E27FC236}">
                <a16:creationId xmlns:a16="http://schemas.microsoft.com/office/drawing/2014/main" id="{5C75131B-6EB7-13C2-052D-4A96810AB0D0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8372573" y="-851598"/>
            <a:ext cx="2838256" cy="28382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EAAC41D-30C1-BC68-4E52-5C3AC0EEF3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6839"/>
          <a:stretch>
            <a:fillRect/>
          </a:stretch>
        </p:blipFill>
        <p:spPr>
          <a:xfrm>
            <a:off x="6831211" y="2378540"/>
            <a:ext cx="1541362" cy="154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635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 Z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737D5D-24EC-3192-E0DC-2183DA19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D67C799-F029-40B6-9365-0487EB1D2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609C6ED6-EA37-9FB1-ACEA-736AD3E2B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00000" y="2160000"/>
            <a:ext cx="7920000" cy="1620000"/>
          </a:xfrm>
        </p:spPr>
        <p:txBody>
          <a:bodyPr anchor="ctr" anchorCtr="0"/>
          <a:lstStyle>
            <a:lvl1pPr>
              <a:defRPr sz="12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Große Zahl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41569D9-177A-DC1D-FF06-5692C34AB4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72000" y="3960000"/>
            <a:ext cx="7848000" cy="720000"/>
          </a:xfrm>
        </p:spPr>
        <p:txBody>
          <a:bodyPr/>
          <a:lstStyle>
            <a:lvl1pPr marL="0" indent="0">
              <a:buFontTx/>
              <a:buNone/>
              <a:defRPr sz="2500">
                <a:solidFill>
                  <a:schemeClr val="bg1"/>
                </a:solidFill>
              </a:defRPr>
            </a:lvl1pPr>
            <a:lvl2pPr marL="266700" indent="0">
              <a:buFontTx/>
              <a:buNone/>
              <a:defRPr sz="2500">
                <a:solidFill>
                  <a:schemeClr val="bg1"/>
                </a:solidFill>
              </a:defRPr>
            </a:lvl2pPr>
            <a:lvl3pPr marL="542925" indent="0">
              <a:buFontTx/>
              <a:buNone/>
              <a:defRPr sz="2500">
                <a:solidFill>
                  <a:schemeClr val="bg1"/>
                </a:solidFill>
              </a:defRPr>
            </a:lvl3pPr>
            <a:lvl4pPr marL="809625" indent="0">
              <a:buFontTx/>
              <a:buNone/>
              <a:defRPr sz="2500">
                <a:solidFill>
                  <a:schemeClr val="bg1"/>
                </a:solidFill>
              </a:defRPr>
            </a:lvl4pPr>
            <a:lvl5pPr marL="1076325" indent="0">
              <a:buFontTx/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233763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hrere Große Zahl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737D5D-24EC-3192-E0DC-2183DA19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D67C799-F029-40B6-9365-0487EB1D2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Textplatzhalter 20">
            <a:extLst>
              <a:ext uri="{FF2B5EF4-FFF2-40B4-BE49-F238E27FC236}">
                <a16:creationId xmlns:a16="http://schemas.microsoft.com/office/drawing/2014/main" id="{9A67D78C-2B43-DEAD-CCCC-DCE1D40D95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167" y="1313549"/>
            <a:ext cx="3307123" cy="540451"/>
          </a:xfrm>
          <a:solidFill>
            <a:schemeClr val="bg1"/>
          </a:solidFill>
        </p:spPr>
        <p:txBody>
          <a:bodyPr wrap="square" lIns="72000" tIns="108000" rIns="72000" bIns="36000">
            <a:spAutoFit/>
          </a:bodyPr>
          <a:lstStyle>
            <a:lvl1pPr marL="0" indent="0">
              <a:lnSpc>
                <a:spcPts val="3000"/>
              </a:lnSpc>
              <a:buNone/>
              <a:defRPr sz="3000" b="1">
                <a:solidFill>
                  <a:schemeClr val="tx2"/>
                </a:solidFill>
                <a:latin typeface="+mj-lt"/>
              </a:defRPr>
            </a:lvl1pPr>
            <a:lvl2pPr marL="288000" indent="0">
              <a:buNone/>
              <a:defRPr sz="3000" b="1">
                <a:latin typeface="+mj-lt"/>
              </a:defRPr>
            </a:lvl2pPr>
            <a:lvl3pPr marL="576000" indent="0">
              <a:buNone/>
              <a:defRPr sz="3000" b="1">
                <a:latin typeface="+mj-lt"/>
              </a:defRPr>
            </a:lvl3pPr>
            <a:lvl4pPr marL="885300" indent="0">
              <a:buNone/>
              <a:defRPr sz="3000" b="1">
                <a:latin typeface="+mj-lt"/>
              </a:defRPr>
            </a:lvl4pPr>
            <a:lvl5pPr marL="1154250" indent="0">
              <a:buNone/>
              <a:defRPr sz="3000" b="1">
                <a:latin typeface="+mj-lt"/>
              </a:defRPr>
            </a:lvl5pPr>
          </a:lstStyle>
          <a:p>
            <a:pPr lvl="0"/>
            <a:r>
              <a:rPr lang="de-DE" dirty="0"/>
              <a:t>Platzhalter Zeile 2</a:t>
            </a:r>
          </a:p>
        </p:txBody>
      </p:sp>
      <p:sp>
        <p:nvSpPr>
          <p:cNvPr id="10" name="Textplatzhalter 20">
            <a:extLst>
              <a:ext uri="{FF2B5EF4-FFF2-40B4-BE49-F238E27FC236}">
                <a16:creationId xmlns:a16="http://schemas.microsoft.com/office/drawing/2014/main" id="{9E89F493-A11E-E26E-4519-72D39256EC9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2167" y="684000"/>
            <a:ext cx="3307123" cy="540451"/>
          </a:xfrm>
          <a:solidFill>
            <a:schemeClr val="bg1"/>
          </a:solidFill>
        </p:spPr>
        <p:txBody>
          <a:bodyPr wrap="square" lIns="72000" tIns="108000" rIns="72000" bIns="36000">
            <a:spAutoFit/>
          </a:bodyPr>
          <a:lstStyle>
            <a:lvl1pPr marL="0" indent="0">
              <a:lnSpc>
                <a:spcPts val="3000"/>
              </a:lnSpc>
              <a:buNone/>
              <a:defRPr sz="3000" b="1">
                <a:solidFill>
                  <a:schemeClr val="tx2"/>
                </a:solidFill>
                <a:latin typeface="+mj-lt"/>
              </a:defRPr>
            </a:lvl1pPr>
            <a:lvl2pPr marL="288000" indent="0">
              <a:buNone/>
              <a:defRPr sz="3000" b="1">
                <a:latin typeface="+mj-lt"/>
              </a:defRPr>
            </a:lvl2pPr>
            <a:lvl3pPr marL="576000" indent="0">
              <a:buNone/>
              <a:defRPr sz="3000" b="1">
                <a:latin typeface="+mj-lt"/>
              </a:defRPr>
            </a:lvl3pPr>
            <a:lvl4pPr marL="885300" indent="0">
              <a:buNone/>
              <a:defRPr sz="3000" b="1">
                <a:latin typeface="+mj-lt"/>
              </a:defRPr>
            </a:lvl4pPr>
            <a:lvl5pPr marL="1154250" indent="0">
              <a:buNone/>
              <a:defRPr sz="3000" b="1">
                <a:latin typeface="+mj-lt"/>
              </a:defRPr>
            </a:lvl5pPr>
          </a:lstStyle>
          <a:p>
            <a:pPr lvl="0"/>
            <a:r>
              <a:rPr lang="de-DE" dirty="0"/>
              <a:t>Platzhalter Zeile 1</a:t>
            </a:r>
          </a:p>
        </p:txBody>
      </p:sp>
      <p:sp>
        <p:nvSpPr>
          <p:cNvPr id="19" name="Textplatzhalter 17">
            <a:extLst>
              <a:ext uri="{FF2B5EF4-FFF2-40B4-BE49-F238E27FC236}">
                <a16:creationId xmlns:a16="http://schemas.microsoft.com/office/drawing/2014/main" id="{FC25D5AD-F236-A08A-67D8-2BAB3512D9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02075" y="2517775"/>
            <a:ext cx="2270125" cy="1673225"/>
          </a:xfrm>
        </p:spPr>
        <p:txBody>
          <a:bodyPr rIns="180000" anchor="ctr" anchorCtr="0"/>
          <a:lstStyle>
            <a:lvl1pPr marL="0" indent="0" algn="r">
              <a:buNone/>
              <a:defRPr sz="1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009B5763-275A-4927-5C9E-7900BD701F0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197600" y="2965126"/>
            <a:ext cx="5265764" cy="769441"/>
          </a:xfrm>
        </p:spPr>
        <p:txBody>
          <a:bodyPr lIns="180000" anchor="ctr" anchorCtr="0">
            <a:noAutofit/>
          </a:bodyPr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288000" indent="0">
              <a:buNone/>
              <a:defRPr sz="2500">
                <a:solidFill>
                  <a:schemeClr val="bg1"/>
                </a:solidFill>
              </a:defRPr>
            </a:lvl2pPr>
            <a:lvl3pPr marL="576000" indent="0">
              <a:buNone/>
              <a:defRPr sz="2500">
                <a:solidFill>
                  <a:schemeClr val="bg1"/>
                </a:solidFill>
              </a:defRPr>
            </a:lvl3pPr>
            <a:lvl4pPr marL="885300" indent="0">
              <a:buNone/>
              <a:defRPr sz="2500">
                <a:solidFill>
                  <a:schemeClr val="bg1"/>
                </a:solidFill>
              </a:defRPr>
            </a:lvl4pPr>
            <a:lvl5pPr marL="1154250" indent="0"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25" name="Textplatzhalter 17">
            <a:extLst>
              <a:ext uri="{FF2B5EF4-FFF2-40B4-BE49-F238E27FC236}">
                <a16:creationId xmlns:a16="http://schemas.microsoft.com/office/drawing/2014/main" id="{AB97C445-0EDA-43C0-CB90-CBAA1AA2367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92665" y="776793"/>
            <a:ext cx="2270125" cy="1673225"/>
          </a:xfrm>
        </p:spPr>
        <p:txBody>
          <a:bodyPr rIns="180000" anchor="ctr" anchorCtr="0"/>
          <a:lstStyle>
            <a:lvl1pPr marL="0" indent="0" algn="r">
              <a:buNone/>
              <a:defRPr sz="1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6" name="Textplatzhalter 20">
            <a:extLst>
              <a:ext uri="{FF2B5EF4-FFF2-40B4-BE49-F238E27FC236}">
                <a16:creationId xmlns:a16="http://schemas.microsoft.com/office/drawing/2014/main" id="{885F095A-3B6C-428D-D135-70B68A699B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588190" y="1224144"/>
            <a:ext cx="2919810" cy="769441"/>
          </a:xfrm>
        </p:spPr>
        <p:txBody>
          <a:bodyPr lIns="180000" anchor="ctr" anchorCtr="0">
            <a:noAutofit/>
          </a:bodyPr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288000" indent="0">
              <a:buNone/>
              <a:defRPr sz="2500">
                <a:solidFill>
                  <a:schemeClr val="bg1"/>
                </a:solidFill>
              </a:defRPr>
            </a:lvl2pPr>
            <a:lvl3pPr marL="576000" indent="0">
              <a:buNone/>
              <a:defRPr sz="2500">
                <a:solidFill>
                  <a:schemeClr val="bg1"/>
                </a:solidFill>
              </a:defRPr>
            </a:lvl3pPr>
            <a:lvl4pPr marL="885300" indent="0">
              <a:buNone/>
              <a:defRPr sz="2500">
                <a:solidFill>
                  <a:schemeClr val="bg1"/>
                </a:solidFill>
              </a:defRPr>
            </a:lvl4pPr>
            <a:lvl5pPr marL="1154250" indent="0"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27" name="Textplatzhalter 17">
            <a:extLst>
              <a:ext uri="{FF2B5EF4-FFF2-40B4-BE49-F238E27FC236}">
                <a16:creationId xmlns:a16="http://schemas.microsoft.com/office/drawing/2014/main" id="{92B44E86-0AA0-F251-E947-2A2652EAE1C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292665" y="4213070"/>
            <a:ext cx="2270125" cy="1673225"/>
          </a:xfrm>
        </p:spPr>
        <p:txBody>
          <a:bodyPr rIns="180000" anchor="ctr" anchorCtr="0"/>
          <a:lstStyle>
            <a:lvl1pPr marL="0" indent="0" algn="r">
              <a:buNone/>
              <a:defRPr sz="1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8" name="Textplatzhalter 20">
            <a:extLst>
              <a:ext uri="{FF2B5EF4-FFF2-40B4-BE49-F238E27FC236}">
                <a16:creationId xmlns:a16="http://schemas.microsoft.com/office/drawing/2014/main" id="{52BE8683-62E6-154D-5C1C-570D04BAEFE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88190" y="4660421"/>
            <a:ext cx="2919810" cy="769441"/>
          </a:xfrm>
        </p:spPr>
        <p:txBody>
          <a:bodyPr lIns="180000" anchor="ctr" anchorCtr="0">
            <a:noAutofit/>
          </a:bodyPr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288000" indent="0">
              <a:buNone/>
              <a:defRPr sz="2500">
                <a:solidFill>
                  <a:schemeClr val="bg1"/>
                </a:solidFill>
              </a:defRPr>
            </a:lvl2pPr>
            <a:lvl3pPr marL="576000" indent="0">
              <a:buNone/>
              <a:defRPr sz="2500">
                <a:solidFill>
                  <a:schemeClr val="bg1"/>
                </a:solidFill>
              </a:defRPr>
            </a:lvl3pPr>
            <a:lvl4pPr marL="885300" indent="0">
              <a:buNone/>
              <a:defRPr sz="2500">
                <a:solidFill>
                  <a:schemeClr val="bg1"/>
                </a:solidFill>
              </a:defRPr>
            </a:lvl4pPr>
            <a:lvl5pPr marL="1154250" indent="0"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0247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97758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hrere Große Zahlen_Hintergrund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737D5D-24EC-3192-E0DC-2183DA19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Freihandform: Form 31">
            <a:extLst>
              <a:ext uri="{FF2B5EF4-FFF2-40B4-BE49-F238E27FC236}">
                <a16:creationId xmlns:a16="http://schemas.microsoft.com/office/drawing/2014/main" id="{98D68906-5950-7C83-3968-37EA073DAEFC}"/>
              </a:ext>
            </a:extLst>
          </p:cNvPr>
          <p:cNvSpPr/>
          <p:nvPr userDrawn="1"/>
        </p:nvSpPr>
        <p:spPr>
          <a:xfrm>
            <a:off x="6240246" y="1621987"/>
            <a:ext cx="5709872" cy="5929380"/>
          </a:xfrm>
          <a:custGeom>
            <a:avLst/>
            <a:gdLst>
              <a:gd name="connsiteX0" fmla="*/ 1501726 w 4442407"/>
              <a:gd name="connsiteY0" fmla="*/ 4057102 h 4613189"/>
              <a:gd name="connsiteX1" fmla="*/ 1289782 w 4442407"/>
              <a:gd name="connsiteY1" fmla="*/ 4269441 h 4613189"/>
              <a:gd name="connsiteX2" fmla="*/ 1502121 w 4442407"/>
              <a:gd name="connsiteY2" fmla="*/ 4481384 h 4613189"/>
              <a:gd name="connsiteX3" fmla="*/ 1714064 w 4442407"/>
              <a:gd name="connsiteY3" fmla="*/ 4269243 h 4613189"/>
              <a:gd name="connsiteX4" fmla="*/ 1501726 w 4442407"/>
              <a:gd name="connsiteY4" fmla="*/ 4057102 h 4613189"/>
              <a:gd name="connsiteX5" fmla="*/ 4015782 w 4442407"/>
              <a:gd name="connsiteY5" fmla="*/ 3456069 h 4613189"/>
              <a:gd name="connsiteX6" fmla="*/ 3984676 w 4442407"/>
              <a:gd name="connsiteY6" fmla="*/ 3457717 h 4613189"/>
              <a:gd name="connsiteX7" fmla="*/ 3721592 w 4442407"/>
              <a:gd name="connsiteY7" fmla="*/ 3782815 h 4613189"/>
              <a:gd name="connsiteX8" fmla="*/ 4046460 w 4442407"/>
              <a:gd name="connsiteY8" fmla="*/ 4045997 h 4613189"/>
              <a:gd name="connsiteX9" fmla="*/ 4309642 w 4442407"/>
              <a:gd name="connsiteY9" fmla="*/ 3721130 h 4613189"/>
              <a:gd name="connsiteX10" fmla="*/ 4015782 w 4442407"/>
              <a:gd name="connsiteY10" fmla="*/ 3456333 h 4613189"/>
              <a:gd name="connsiteX11" fmla="*/ 401545 w 4442407"/>
              <a:gd name="connsiteY11" fmla="*/ 2504698 h 4613189"/>
              <a:gd name="connsiteX12" fmla="*/ 131805 w 4442407"/>
              <a:gd name="connsiteY12" fmla="*/ 2774438 h 4613189"/>
              <a:gd name="connsiteX13" fmla="*/ 401545 w 4442407"/>
              <a:gd name="connsiteY13" fmla="*/ 3044178 h 4613189"/>
              <a:gd name="connsiteX14" fmla="*/ 671285 w 4442407"/>
              <a:gd name="connsiteY14" fmla="*/ 2774504 h 4613189"/>
              <a:gd name="connsiteX15" fmla="*/ 401545 w 4442407"/>
              <a:gd name="connsiteY15" fmla="*/ 2504698 h 4613189"/>
              <a:gd name="connsiteX16" fmla="*/ 4025404 w 4442407"/>
              <a:gd name="connsiteY16" fmla="*/ 1885542 h 4613189"/>
              <a:gd name="connsiteX17" fmla="*/ 3833165 w 4442407"/>
              <a:gd name="connsiteY17" fmla="*/ 2077780 h 4613189"/>
              <a:gd name="connsiteX18" fmla="*/ 4025404 w 4442407"/>
              <a:gd name="connsiteY18" fmla="*/ 2270019 h 4613189"/>
              <a:gd name="connsiteX19" fmla="*/ 4217642 w 4442407"/>
              <a:gd name="connsiteY19" fmla="*/ 2077780 h 4613189"/>
              <a:gd name="connsiteX20" fmla="*/ 4217642 w 4442407"/>
              <a:gd name="connsiteY20" fmla="*/ 2077715 h 4613189"/>
              <a:gd name="connsiteX21" fmla="*/ 4025404 w 4442407"/>
              <a:gd name="connsiteY21" fmla="*/ 1885542 h 4613189"/>
              <a:gd name="connsiteX22" fmla="*/ 2240692 w 4442407"/>
              <a:gd name="connsiteY22" fmla="*/ 1683352 h 4613189"/>
              <a:gd name="connsiteX23" fmla="*/ 1616461 w 4442407"/>
              <a:gd name="connsiteY23" fmla="*/ 2307583 h 4613189"/>
              <a:gd name="connsiteX24" fmla="*/ 2240692 w 4442407"/>
              <a:gd name="connsiteY24" fmla="*/ 2931813 h 4613189"/>
              <a:gd name="connsiteX25" fmla="*/ 2864922 w 4442407"/>
              <a:gd name="connsiteY25" fmla="*/ 2307583 h 4613189"/>
              <a:gd name="connsiteX26" fmla="*/ 2240692 w 4442407"/>
              <a:gd name="connsiteY26" fmla="*/ 1683352 h 4613189"/>
              <a:gd name="connsiteX27" fmla="*/ 757223 w 4442407"/>
              <a:gd name="connsiteY27" fmla="*/ 803090 h 4613189"/>
              <a:gd name="connsiteX28" fmla="*/ 382961 w 4442407"/>
              <a:gd name="connsiteY28" fmla="*/ 1177352 h 4613189"/>
              <a:gd name="connsiteX29" fmla="*/ 757223 w 4442407"/>
              <a:gd name="connsiteY29" fmla="*/ 1551613 h 4613189"/>
              <a:gd name="connsiteX30" fmla="*/ 1021865 w 4442407"/>
              <a:gd name="connsiteY30" fmla="*/ 1441994 h 4613189"/>
              <a:gd name="connsiteX31" fmla="*/ 1059939 w 4442407"/>
              <a:gd name="connsiteY31" fmla="*/ 1395847 h 4613189"/>
              <a:gd name="connsiteX32" fmla="*/ 1060816 w 4442407"/>
              <a:gd name="connsiteY32" fmla="*/ 1393829 h 4613189"/>
              <a:gd name="connsiteX33" fmla="*/ 1064547 w 4442407"/>
              <a:gd name="connsiteY33" fmla="*/ 1390262 h 4613189"/>
              <a:gd name="connsiteX34" fmla="*/ 1067565 w 4442407"/>
              <a:gd name="connsiteY34" fmla="*/ 1386604 h 4613189"/>
              <a:gd name="connsiteX35" fmla="*/ 1131484 w 4442407"/>
              <a:gd name="connsiteY35" fmla="*/ 1177352 h 4613189"/>
              <a:gd name="connsiteX36" fmla="*/ 757223 w 4442407"/>
              <a:gd name="connsiteY36" fmla="*/ 803090 h 4613189"/>
              <a:gd name="connsiteX37" fmla="*/ 2665567 w 4442407"/>
              <a:gd name="connsiteY37" fmla="*/ 131805 h 4613189"/>
              <a:gd name="connsiteX38" fmla="*/ 2395827 w 4442407"/>
              <a:gd name="connsiteY38" fmla="*/ 401545 h 4613189"/>
              <a:gd name="connsiteX39" fmla="*/ 2665567 w 4442407"/>
              <a:gd name="connsiteY39" fmla="*/ 671286 h 4613189"/>
              <a:gd name="connsiteX40" fmla="*/ 2935307 w 4442407"/>
              <a:gd name="connsiteY40" fmla="*/ 401545 h 4613189"/>
              <a:gd name="connsiteX41" fmla="*/ 2665567 w 4442407"/>
              <a:gd name="connsiteY41" fmla="*/ 131805 h 4613189"/>
              <a:gd name="connsiteX42" fmla="*/ 2665567 w 4442407"/>
              <a:gd name="connsiteY42" fmla="*/ 0 h 4613189"/>
              <a:gd name="connsiteX43" fmla="*/ 3067112 w 4442407"/>
              <a:gd name="connsiteY43" fmla="*/ 401545 h 4613189"/>
              <a:gd name="connsiteX44" fmla="*/ 2665567 w 4442407"/>
              <a:gd name="connsiteY44" fmla="*/ 803090 h 4613189"/>
              <a:gd name="connsiteX45" fmla="*/ 2624852 w 4442407"/>
              <a:gd name="connsiteY45" fmla="*/ 798986 h 4613189"/>
              <a:gd name="connsiteX46" fmla="*/ 2422386 w 4442407"/>
              <a:gd name="connsiteY46" fmla="*/ 1576285 h 4613189"/>
              <a:gd name="connsiteX47" fmla="*/ 2500642 w 4442407"/>
              <a:gd name="connsiteY47" fmla="*/ 1597423 h 4613189"/>
              <a:gd name="connsiteX48" fmla="*/ 2981368 w 4442407"/>
              <a:gd name="connsiteY48" fmla="*/ 2155216 h 4613189"/>
              <a:gd name="connsiteX49" fmla="*/ 2982942 w 4442407"/>
              <a:gd name="connsiteY49" fmla="*/ 2170827 h 4613189"/>
              <a:gd name="connsiteX50" fmla="*/ 3702654 w 4442407"/>
              <a:gd name="connsiteY50" fmla="*/ 2064880 h 4613189"/>
              <a:gd name="connsiteX51" fmla="*/ 3707943 w 4442407"/>
              <a:gd name="connsiteY51" fmla="*/ 2012409 h 4613189"/>
              <a:gd name="connsiteX52" fmla="*/ 4025404 w 4442407"/>
              <a:gd name="connsiteY52" fmla="*/ 1753671 h 4613189"/>
              <a:gd name="connsiteX53" fmla="*/ 4349447 w 4442407"/>
              <a:gd name="connsiteY53" fmla="*/ 2077715 h 4613189"/>
              <a:gd name="connsiteX54" fmla="*/ 4025404 w 4442407"/>
              <a:gd name="connsiteY54" fmla="*/ 2401758 h 4613189"/>
              <a:gd name="connsiteX55" fmla="*/ 3726825 w 4442407"/>
              <a:gd name="connsiteY55" fmla="*/ 2203848 h 4613189"/>
              <a:gd name="connsiteX56" fmla="*/ 3724047 w 4442407"/>
              <a:gd name="connsiteY56" fmla="*/ 2194899 h 4613189"/>
              <a:gd name="connsiteX57" fmla="*/ 2996157 w 4442407"/>
              <a:gd name="connsiteY57" fmla="*/ 2301921 h 4613189"/>
              <a:gd name="connsiteX58" fmla="*/ 2996728 w 4442407"/>
              <a:gd name="connsiteY58" fmla="*/ 2307583 h 4613189"/>
              <a:gd name="connsiteX59" fmla="*/ 2867348 w 4442407"/>
              <a:gd name="connsiteY59" fmla="*/ 2730078 h 4613189"/>
              <a:gd name="connsiteX60" fmla="*/ 2820313 w 4442407"/>
              <a:gd name="connsiteY60" fmla="*/ 2787070 h 4613189"/>
              <a:gd name="connsiteX61" fmla="*/ 3715936 w 4442407"/>
              <a:gd name="connsiteY61" fmla="*/ 3450043 h 4613189"/>
              <a:gd name="connsiteX62" fmla="*/ 3741020 w 4442407"/>
              <a:gd name="connsiteY62" fmla="*/ 3424538 h 4613189"/>
              <a:gd name="connsiteX63" fmla="*/ 3970975 w 4442407"/>
              <a:gd name="connsiteY63" fmla="*/ 3327223 h 4613189"/>
              <a:gd name="connsiteX64" fmla="*/ 4440070 w 4442407"/>
              <a:gd name="connsiteY64" fmla="*/ 3707752 h 4613189"/>
              <a:gd name="connsiteX65" fmla="*/ 4059548 w 4442407"/>
              <a:gd name="connsiteY65" fmla="*/ 4176854 h 4613189"/>
              <a:gd name="connsiteX66" fmla="*/ 4015255 w 4442407"/>
              <a:gd name="connsiteY66" fmla="*/ 4179154 h 4613189"/>
              <a:gd name="connsiteX67" fmla="*/ 3590446 w 4442407"/>
              <a:gd name="connsiteY67" fmla="*/ 3796325 h 4613189"/>
              <a:gd name="connsiteX68" fmla="*/ 3606593 w 4442407"/>
              <a:gd name="connsiteY68" fmla="*/ 3627488 h 4613189"/>
              <a:gd name="connsiteX69" fmla="*/ 3636618 w 4442407"/>
              <a:gd name="connsiteY69" fmla="*/ 3555148 h 4613189"/>
              <a:gd name="connsiteX70" fmla="*/ 2726731 w 4442407"/>
              <a:gd name="connsiteY70" fmla="*/ 2881796 h 4613189"/>
              <a:gd name="connsiteX71" fmla="*/ 2663186 w 4442407"/>
              <a:gd name="connsiteY71" fmla="*/ 2934239 h 4613189"/>
              <a:gd name="connsiteX72" fmla="*/ 2240692 w 4442407"/>
              <a:gd name="connsiteY72" fmla="*/ 3063619 h 4613189"/>
              <a:gd name="connsiteX73" fmla="*/ 2088324 w 4442407"/>
              <a:gd name="connsiteY73" fmla="*/ 3048259 h 4613189"/>
              <a:gd name="connsiteX74" fmla="*/ 2052904 w 4442407"/>
              <a:gd name="connsiteY74" fmla="*/ 3037264 h 4613189"/>
              <a:gd name="connsiteX75" fmla="*/ 1658479 w 4442407"/>
              <a:gd name="connsiteY75" fmla="*/ 3964631 h 4613189"/>
              <a:gd name="connsiteX76" fmla="*/ 1694328 w 4442407"/>
              <a:gd name="connsiteY76" fmla="*/ 3984107 h 4613189"/>
              <a:gd name="connsiteX77" fmla="*/ 1845869 w 4442407"/>
              <a:gd name="connsiteY77" fmla="*/ 4269243 h 4613189"/>
              <a:gd name="connsiteX78" fmla="*/ 1501726 w 4442407"/>
              <a:gd name="connsiteY78" fmla="*/ 4613189 h 4613189"/>
              <a:gd name="connsiteX79" fmla="*/ 1157977 w 4442407"/>
              <a:gd name="connsiteY79" fmla="*/ 4269046 h 4613189"/>
              <a:gd name="connsiteX80" fmla="*/ 1502121 w 4442407"/>
              <a:gd name="connsiteY80" fmla="*/ 3925297 h 4613189"/>
              <a:gd name="connsiteX81" fmla="*/ 1530577 w 4442407"/>
              <a:gd name="connsiteY81" fmla="*/ 3928182 h 4613189"/>
              <a:gd name="connsiteX82" fmla="*/ 1927995 w 4442407"/>
              <a:gd name="connsiteY82" fmla="*/ 2994211 h 4613189"/>
              <a:gd name="connsiteX83" fmla="*/ 1817985 w 4442407"/>
              <a:gd name="connsiteY83" fmla="*/ 2934500 h 4613189"/>
              <a:gd name="connsiteX84" fmla="*/ 1537097 w 4442407"/>
              <a:gd name="connsiteY84" fmla="*/ 2584802 h 4613189"/>
              <a:gd name="connsiteX85" fmla="*/ 1519951 w 4442407"/>
              <a:gd name="connsiteY85" fmla="*/ 2531951 h 4613189"/>
              <a:gd name="connsiteX86" fmla="*/ 796907 w 4442407"/>
              <a:gd name="connsiteY86" fmla="*/ 2713035 h 4613189"/>
              <a:gd name="connsiteX87" fmla="*/ 803090 w 4442407"/>
              <a:gd name="connsiteY87" fmla="*/ 2774372 h 4613189"/>
              <a:gd name="connsiteX88" fmla="*/ 803090 w 4442407"/>
              <a:gd name="connsiteY88" fmla="*/ 2774504 h 4613189"/>
              <a:gd name="connsiteX89" fmla="*/ 401545 w 4442407"/>
              <a:gd name="connsiteY89" fmla="*/ 3175917 h 4613189"/>
              <a:gd name="connsiteX90" fmla="*/ 0 w 4442407"/>
              <a:gd name="connsiteY90" fmla="*/ 2774372 h 4613189"/>
              <a:gd name="connsiteX91" fmla="*/ 401545 w 4442407"/>
              <a:gd name="connsiteY91" fmla="*/ 2372827 h 4613189"/>
              <a:gd name="connsiteX92" fmla="*/ 734513 w 4442407"/>
              <a:gd name="connsiteY92" fmla="*/ 2549864 h 4613189"/>
              <a:gd name="connsiteX93" fmla="*/ 755021 w 4442407"/>
              <a:gd name="connsiteY93" fmla="*/ 2587647 h 4613189"/>
              <a:gd name="connsiteX94" fmla="*/ 1490696 w 4442407"/>
              <a:gd name="connsiteY94" fmla="*/ 2403328 h 4613189"/>
              <a:gd name="connsiteX95" fmla="*/ 1484656 w 4442407"/>
              <a:gd name="connsiteY95" fmla="*/ 2307583 h 4613189"/>
              <a:gd name="connsiteX96" fmla="*/ 1613775 w 4442407"/>
              <a:gd name="connsiteY96" fmla="*/ 1884876 h 4613189"/>
              <a:gd name="connsiteX97" fmla="*/ 1619901 w 4442407"/>
              <a:gd name="connsiteY97" fmla="*/ 1877451 h 4613189"/>
              <a:gd name="connsiteX98" fmla="*/ 1126366 w 4442407"/>
              <a:gd name="connsiteY98" fmla="*/ 1521094 h 4613189"/>
              <a:gd name="connsiteX99" fmla="*/ 1114888 w 4442407"/>
              <a:gd name="connsiteY99" fmla="*/ 1534999 h 4613189"/>
              <a:gd name="connsiteX100" fmla="*/ 757223 w 4442407"/>
              <a:gd name="connsiteY100" fmla="*/ 1683353 h 4613189"/>
              <a:gd name="connsiteX101" fmla="*/ 251156 w 4442407"/>
              <a:gd name="connsiteY101" fmla="*/ 1177286 h 4613189"/>
              <a:gd name="connsiteX102" fmla="*/ 757223 w 4442407"/>
              <a:gd name="connsiteY102" fmla="*/ 671219 h 4613189"/>
              <a:gd name="connsiteX103" fmla="*/ 1263290 w 4442407"/>
              <a:gd name="connsiteY103" fmla="*/ 1177286 h 4613189"/>
              <a:gd name="connsiteX104" fmla="*/ 1263290 w 4442407"/>
              <a:gd name="connsiteY104" fmla="*/ 1177352 h 4613189"/>
              <a:gd name="connsiteX105" fmla="*/ 1223361 w 4442407"/>
              <a:gd name="connsiteY105" fmla="*/ 1374224 h 4613189"/>
              <a:gd name="connsiteX106" fmla="*/ 1202149 w 4442407"/>
              <a:gd name="connsiteY106" fmla="*/ 1413262 h 4613189"/>
              <a:gd name="connsiteX107" fmla="*/ 1703947 w 4442407"/>
              <a:gd name="connsiteY107" fmla="*/ 1775587 h 4613189"/>
              <a:gd name="connsiteX108" fmla="*/ 1706094 w 4442407"/>
              <a:gd name="connsiteY108" fmla="*/ 1772985 h 4613189"/>
              <a:gd name="connsiteX109" fmla="*/ 2240692 w 4442407"/>
              <a:gd name="connsiteY109" fmla="*/ 1551547 h 4613189"/>
              <a:gd name="connsiteX110" fmla="*/ 2291428 w 4442407"/>
              <a:gd name="connsiteY110" fmla="*/ 1556024 h 4613189"/>
              <a:gd name="connsiteX111" fmla="*/ 2497493 w 4442407"/>
              <a:gd name="connsiteY111" fmla="*/ 765144 h 4613189"/>
              <a:gd name="connsiteX112" fmla="*/ 2441059 w 4442407"/>
              <a:gd name="connsiteY112" fmla="*/ 734513 h 4613189"/>
              <a:gd name="connsiteX113" fmla="*/ 2264022 w 4442407"/>
              <a:gd name="connsiteY113" fmla="*/ 401545 h 4613189"/>
              <a:gd name="connsiteX114" fmla="*/ 2665567 w 4442407"/>
              <a:gd name="connsiteY114" fmla="*/ 0 h 4613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4442407" h="4613189">
                <a:moveTo>
                  <a:pt x="1501726" y="4057102"/>
                </a:moveTo>
                <a:cubicBezTo>
                  <a:pt x="1384564" y="4057215"/>
                  <a:pt x="1289670" y="4152279"/>
                  <a:pt x="1289782" y="4269441"/>
                </a:cubicBezTo>
                <a:cubicBezTo>
                  <a:pt x="1289895" y="4386603"/>
                  <a:pt x="1384959" y="4481496"/>
                  <a:pt x="1502121" y="4481384"/>
                </a:cubicBezTo>
                <a:cubicBezTo>
                  <a:pt x="1619204" y="4481272"/>
                  <a:pt x="1714064" y="4386326"/>
                  <a:pt x="1714064" y="4269243"/>
                </a:cubicBezTo>
                <a:cubicBezTo>
                  <a:pt x="1713919" y="4152062"/>
                  <a:pt x="1618907" y="4057135"/>
                  <a:pt x="1501726" y="4057102"/>
                </a:cubicBezTo>
                <a:close/>
                <a:moveTo>
                  <a:pt x="4015782" y="3456069"/>
                </a:moveTo>
                <a:cubicBezTo>
                  <a:pt x="4005389" y="3456063"/>
                  <a:pt x="3995010" y="3456616"/>
                  <a:pt x="3984676" y="3457717"/>
                </a:cubicBezTo>
                <a:cubicBezTo>
                  <a:pt x="3822305" y="3474937"/>
                  <a:pt x="3704570" y="3620424"/>
                  <a:pt x="3721592" y="3782815"/>
                </a:cubicBezTo>
                <a:cubicBezTo>
                  <a:pt x="3738628" y="3945199"/>
                  <a:pt x="3884076" y="4063033"/>
                  <a:pt x="4046460" y="4045997"/>
                </a:cubicBezTo>
                <a:cubicBezTo>
                  <a:pt x="4208844" y="4028968"/>
                  <a:pt x="4326678" y="3883514"/>
                  <a:pt x="4309642" y="3721130"/>
                </a:cubicBezTo>
                <a:cubicBezTo>
                  <a:pt x="4293865" y="3570681"/>
                  <a:pt x="4167055" y="3456419"/>
                  <a:pt x="4015782" y="3456333"/>
                </a:cubicBezTo>
                <a:close/>
                <a:moveTo>
                  <a:pt x="401545" y="2504698"/>
                </a:moveTo>
                <a:cubicBezTo>
                  <a:pt x="252572" y="2504698"/>
                  <a:pt x="131805" y="2625465"/>
                  <a:pt x="131805" y="2774438"/>
                </a:cubicBezTo>
                <a:cubicBezTo>
                  <a:pt x="131805" y="2923411"/>
                  <a:pt x="252572" y="3044178"/>
                  <a:pt x="401545" y="3044178"/>
                </a:cubicBezTo>
                <a:cubicBezTo>
                  <a:pt x="550492" y="3044178"/>
                  <a:pt x="671245" y="2923451"/>
                  <a:pt x="671285" y="2774504"/>
                </a:cubicBezTo>
                <a:cubicBezTo>
                  <a:pt x="671067" y="2625610"/>
                  <a:pt x="550439" y="2504955"/>
                  <a:pt x="401545" y="2504698"/>
                </a:cubicBezTo>
                <a:close/>
                <a:moveTo>
                  <a:pt x="4025404" y="1885542"/>
                </a:moveTo>
                <a:cubicBezTo>
                  <a:pt x="3919234" y="1885542"/>
                  <a:pt x="3833165" y="1971611"/>
                  <a:pt x="3833165" y="2077780"/>
                </a:cubicBezTo>
                <a:cubicBezTo>
                  <a:pt x="3833165" y="2183950"/>
                  <a:pt x="3919234" y="2270019"/>
                  <a:pt x="4025404" y="2270019"/>
                </a:cubicBezTo>
                <a:cubicBezTo>
                  <a:pt x="4131573" y="2270019"/>
                  <a:pt x="4217642" y="2183950"/>
                  <a:pt x="4217642" y="2077780"/>
                </a:cubicBezTo>
                <a:cubicBezTo>
                  <a:pt x="4217642" y="2077761"/>
                  <a:pt x="4217642" y="2077734"/>
                  <a:pt x="4217642" y="2077715"/>
                </a:cubicBezTo>
                <a:cubicBezTo>
                  <a:pt x="4217496" y="1971618"/>
                  <a:pt x="4131500" y="1885654"/>
                  <a:pt x="4025404" y="1885542"/>
                </a:cubicBezTo>
                <a:close/>
                <a:moveTo>
                  <a:pt x="2240692" y="1683352"/>
                </a:moveTo>
                <a:cubicBezTo>
                  <a:pt x="1895942" y="1683352"/>
                  <a:pt x="1616461" y="1962833"/>
                  <a:pt x="1616461" y="2307583"/>
                </a:cubicBezTo>
                <a:cubicBezTo>
                  <a:pt x="1616461" y="2652333"/>
                  <a:pt x="1895942" y="2931813"/>
                  <a:pt x="2240692" y="2931813"/>
                </a:cubicBezTo>
                <a:cubicBezTo>
                  <a:pt x="2585442" y="2931813"/>
                  <a:pt x="2864922" y="2652333"/>
                  <a:pt x="2864922" y="2307583"/>
                </a:cubicBezTo>
                <a:cubicBezTo>
                  <a:pt x="2864520" y="1962997"/>
                  <a:pt x="2585277" y="1683755"/>
                  <a:pt x="2240692" y="1683352"/>
                </a:cubicBezTo>
                <a:close/>
                <a:moveTo>
                  <a:pt x="757223" y="803090"/>
                </a:moveTo>
                <a:cubicBezTo>
                  <a:pt x="550526" y="803090"/>
                  <a:pt x="382961" y="970654"/>
                  <a:pt x="382961" y="1177352"/>
                </a:cubicBezTo>
                <a:cubicBezTo>
                  <a:pt x="382961" y="1384049"/>
                  <a:pt x="550526" y="1551613"/>
                  <a:pt x="757223" y="1551613"/>
                </a:cubicBezTo>
                <a:cubicBezTo>
                  <a:pt x="860571" y="1551613"/>
                  <a:pt x="954137" y="1509722"/>
                  <a:pt x="1021865" y="1441994"/>
                </a:cubicBezTo>
                <a:lnTo>
                  <a:pt x="1059939" y="1395847"/>
                </a:lnTo>
                <a:lnTo>
                  <a:pt x="1060816" y="1393829"/>
                </a:lnTo>
                <a:lnTo>
                  <a:pt x="1064547" y="1390262"/>
                </a:lnTo>
                <a:lnTo>
                  <a:pt x="1067565" y="1386604"/>
                </a:lnTo>
                <a:cubicBezTo>
                  <a:pt x="1107920" y="1326872"/>
                  <a:pt x="1131484" y="1254863"/>
                  <a:pt x="1131484" y="1177352"/>
                </a:cubicBezTo>
                <a:cubicBezTo>
                  <a:pt x="1131267" y="970741"/>
                  <a:pt x="963834" y="803308"/>
                  <a:pt x="757223" y="803090"/>
                </a:cubicBezTo>
                <a:close/>
                <a:moveTo>
                  <a:pt x="2665567" y="131805"/>
                </a:moveTo>
                <a:cubicBezTo>
                  <a:pt x="2516594" y="131805"/>
                  <a:pt x="2395827" y="252572"/>
                  <a:pt x="2395827" y="401545"/>
                </a:cubicBezTo>
                <a:cubicBezTo>
                  <a:pt x="2395827" y="550518"/>
                  <a:pt x="2516594" y="671286"/>
                  <a:pt x="2665567" y="671286"/>
                </a:cubicBezTo>
                <a:cubicBezTo>
                  <a:pt x="2814540" y="671286"/>
                  <a:pt x="2935307" y="550518"/>
                  <a:pt x="2935307" y="401545"/>
                </a:cubicBezTo>
                <a:cubicBezTo>
                  <a:pt x="2935050" y="252678"/>
                  <a:pt x="2814435" y="132059"/>
                  <a:pt x="2665567" y="131805"/>
                </a:cubicBezTo>
                <a:close/>
                <a:moveTo>
                  <a:pt x="2665567" y="0"/>
                </a:moveTo>
                <a:cubicBezTo>
                  <a:pt x="2887336" y="0"/>
                  <a:pt x="3067112" y="179778"/>
                  <a:pt x="3067112" y="401545"/>
                </a:cubicBezTo>
                <a:cubicBezTo>
                  <a:pt x="3066855" y="623209"/>
                  <a:pt x="2887231" y="802833"/>
                  <a:pt x="2665567" y="803090"/>
                </a:cubicBezTo>
                <a:lnTo>
                  <a:pt x="2624852" y="798986"/>
                </a:lnTo>
                <a:lnTo>
                  <a:pt x="2422386" y="1576285"/>
                </a:lnTo>
                <a:lnTo>
                  <a:pt x="2500642" y="1597423"/>
                </a:lnTo>
                <a:cubicBezTo>
                  <a:pt x="2743812" y="1686460"/>
                  <a:pt x="2928494" y="1896831"/>
                  <a:pt x="2981368" y="2155216"/>
                </a:cubicBezTo>
                <a:lnTo>
                  <a:pt x="2982942" y="2170827"/>
                </a:lnTo>
                <a:lnTo>
                  <a:pt x="3702654" y="2064880"/>
                </a:lnTo>
                <a:lnTo>
                  <a:pt x="3707943" y="2012409"/>
                </a:lnTo>
                <a:cubicBezTo>
                  <a:pt x="3738159" y="1864747"/>
                  <a:pt x="3868809" y="1753671"/>
                  <a:pt x="4025404" y="1753671"/>
                </a:cubicBezTo>
                <a:cubicBezTo>
                  <a:pt x="4204369" y="1753671"/>
                  <a:pt x="4349447" y="1898749"/>
                  <a:pt x="4349447" y="2077715"/>
                </a:cubicBezTo>
                <a:cubicBezTo>
                  <a:pt x="4349263" y="2256601"/>
                  <a:pt x="4204290" y="2401574"/>
                  <a:pt x="4025404" y="2401758"/>
                </a:cubicBezTo>
                <a:cubicBezTo>
                  <a:pt x="3891179" y="2401758"/>
                  <a:pt x="3776017" y="2320152"/>
                  <a:pt x="3726825" y="2203848"/>
                </a:cubicBezTo>
                <a:lnTo>
                  <a:pt x="3724047" y="2194899"/>
                </a:lnTo>
                <a:lnTo>
                  <a:pt x="2996157" y="2301921"/>
                </a:lnTo>
                <a:lnTo>
                  <a:pt x="2996728" y="2307583"/>
                </a:lnTo>
                <a:cubicBezTo>
                  <a:pt x="2996550" y="2464089"/>
                  <a:pt x="2948877" y="2609466"/>
                  <a:pt x="2867348" y="2730078"/>
                </a:cubicBezTo>
                <a:lnTo>
                  <a:pt x="2820313" y="2787070"/>
                </a:lnTo>
                <a:lnTo>
                  <a:pt x="3715936" y="3450043"/>
                </a:lnTo>
                <a:lnTo>
                  <a:pt x="3741020" y="3424538"/>
                </a:lnTo>
                <a:cubicBezTo>
                  <a:pt x="3804046" y="3371664"/>
                  <a:pt x="3882993" y="3336397"/>
                  <a:pt x="3970975" y="3327223"/>
                </a:cubicBezTo>
                <a:cubicBezTo>
                  <a:pt x="4205589" y="3302766"/>
                  <a:pt x="4415614" y="3473132"/>
                  <a:pt x="4440070" y="3707752"/>
                </a:cubicBezTo>
                <a:cubicBezTo>
                  <a:pt x="4464533" y="3942372"/>
                  <a:pt x="4294162" y="4152390"/>
                  <a:pt x="4059548" y="4176854"/>
                </a:cubicBezTo>
                <a:cubicBezTo>
                  <a:pt x="4044832" y="4178389"/>
                  <a:pt x="4030050" y="4179154"/>
                  <a:pt x="4015255" y="4179154"/>
                </a:cubicBezTo>
                <a:cubicBezTo>
                  <a:pt x="3796735" y="4178574"/>
                  <a:pt x="3613677" y="4013606"/>
                  <a:pt x="3590446" y="3796325"/>
                </a:cubicBezTo>
                <a:cubicBezTo>
                  <a:pt x="3584332" y="3737670"/>
                  <a:pt x="3590394" y="3680553"/>
                  <a:pt x="3606593" y="3627488"/>
                </a:cubicBezTo>
                <a:lnTo>
                  <a:pt x="3636618" y="3555148"/>
                </a:lnTo>
                <a:lnTo>
                  <a:pt x="2726731" y="2881796"/>
                </a:lnTo>
                <a:lnTo>
                  <a:pt x="2663186" y="2934239"/>
                </a:lnTo>
                <a:cubicBezTo>
                  <a:pt x="2542575" y="3015769"/>
                  <a:pt x="2397198" y="3063441"/>
                  <a:pt x="2240692" y="3063619"/>
                </a:cubicBezTo>
                <a:cubicBezTo>
                  <a:pt x="2188499" y="3063619"/>
                  <a:pt x="2137541" y="3058330"/>
                  <a:pt x="2088324" y="3048259"/>
                </a:cubicBezTo>
                <a:lnTo>
                  <a:pt x="2052904" y="3037264"/>
                </a:lnTo>
                <a:lnTo>
                  <a:pt x="1658479" y="3964631"/>
                </a:lnTo>
                <a:lnTo>
                  <a:pt x="1694328" y="3984107"/>
                </a:lnTo>
                <a:cubicBezTo>
                  <a:pt x="1785764" y="4045927"/>
                  <a:pt x="1845869" y="4150569"/>
                  <a:pt x="1845869" y="4269243"/>
                </a:cubicBezTo>
                <a:cubicBezTo>
                  <a:pt x="1845652" y="4459188"/>
                  <a:pt x="1691670" y="4613077"/>
                  <a:pt x="1501726" y="4613189"/>
                </a:cubicBezTo>
                <a:cubicBezTo>
                  <a:pt x="1311768" y="4613077"/>
                  <a:pt x="1157865" y="4459004"/>
                  <a:pt x="1157977" y="4269046"/>
                </a:cubicBezTo>
                <a:cubicBezTo>
                  <a:pt x="1158089" y="4079088"/>
                  <a:pt x="1312163" y="3925185"/>
                  <a:pt x="1502121" y="3925297"/>
                </a:cubicBezTo>
                <a:lnTo>
                  <a:pt x="1530577" y="3928182"/>
                </a:lnTo>
                <a:lnTo>
                  <a:pt x="1927995" y="2994211"/>
                </a:lnTo>
                <a:lnTo>
                  <a:pt x="1817985" y="2934500"/>
                </a:lnTo>
                <a:cubicBezTo>
                  <a:pt x="1692293" y="2849584"/>
                  <a:pt x="1593509" y="2727863"/>
                  <a:pt x="1537097" y="2584802"/>
                </a:cubicBezTo>
                <a:lnTo>
                  <a:pt x="1519951" y="2531951"/>
                </a:lnTo>
                <a:lnTo>
                  <a:pt x="796907" y="2713035"/>
                </a:lnTo>
                <a:lnTo>
                  <a:pt x="803090" y="2774372"/>
                </a:lnTo>
                <a:cubicBezTo>
                  <a:pt x="803090" y="2774418"/>
                  <a:pt x="803090" y="2774458"/>
                  <a:pt x="803090" y="2774504"/>
                </a:cubicBezTo>
                <a:cubicBezTo>
                  <a:pt x="802761" y="2996115"/>
                  <a:pt x="623156" y="3175660"/>
                  <a:pt x="401545" y="3175917"/>
                </a:cubicBezTo>
                <a:cubicBezTo>
                  <a:pt x="179778" y="3175917"/>
                  <a:pt x="0" y="2996141"/>
                  <a:pt x="0" y="2774372"/>
                </a:cubicBezTo>
                <a:cubicBezTo>
                  <a:pt x="0" y="2552603"/>
                  <a:pt x="179778" y="2372827"/>
                  <a:pt x="401545" y="2372827"/>
                </a:cubicBezTo>
                <a:cubicBezTo>
                  <a:pt x="540150" y="2372827"/>
                  <a:pt x="662353" y="2443052"/>
                  <a:pt x="734513" y="2549864"/>
                </a:cubicBezTo>
                <a:lnTo>
                  <a:pt x="755021" y="2587647"/>
                </a:lnTo>
                <a:lnTo>
                  <a:pt x="1490696" y="2403328"/>
                </a:lnTo>
                <a:lnTo>
                  <a:pt x="1484656" y="2307583"/>
                </a:lnTo>
                <a:cubicBezTo>
                  <a:pt x="1484656" y="2151003"/>
                  <a:pt x="1532256" y="2005540"/>
                  <a:pt x="1613775" y="1884876"/>
                </a:cubicBezTo>
                <a:lnTo>
                  <a:pt x="1619901" y="1877451"/>
                </a:lnTo>
                <a:lnTo>
                  <a:pt x="1126366" y="1521094"/>
                </a:lnTo>
                <a:lnTo>
                  <a:pt x="1114888" y="1534999"/>
                </a:lnTo>
                <a:cubicBezTo>
                  <a:pt x="1023331" y="1626545"/>
                  <a:pt x="896897" y="1683208"/>
                  <a:pt x="757223" y="1683353"/>
                </a:cubicBezTo>
                <a:cubicBezTo>
                  <a:pt x="477729" y="1683353"/>
                  <a:pt x="251156" y="1456779"/>
                  <a:pt x="251156" y="1177286"/>
                </a:cubicBezTo>
                <a:cubicBezTo>
                  <a:pt x="251156" y="897792"/>
                  <a:pt x="477729" y="671219"/>
                  <a:pt x="757223" y="671219"/>
                </a:cubicBezTo>
                <a:cubicBezTo>
                  <a:pt x="1036716" y="671219"/>
                  <a:pt x="1263290" y="897792"/>
                  <a:pt x="1263290" y="1177286"/>
                </a:cubicBezTo>
                <a:cubicBezTo>
                  <a:pt x="1263290" y="1177306"/>
                  <a:pt x="1263290" y="1177332"/>
                  <a:pt x="1263290" y="1177352"/>
                </a:cubicBezTo>
                <a:cubicBezTo>
                  <a:pt x="1263207" y="1247189"/>
                  <a:pt x="1248996" y="1313714"/>
                  <a:pt x="1223361" y="1374224"/>
                </a:cubicBezTo>
                <a:lnTo>
                  <a:pt x="1202149" y="1413262"/>
                </a:lnTo>
                <a:lnTo>
                  <a:pt x="1703947" y="1775587"/>
                </a:lnTo>
                <a:lnTo>
                  <a:pt x="1706094" y="1772985"/>
                </a:lnTo>
                <a:cubicBezTo>
                  <a:pt x="1842910" y="1636169"/>
                  <a:pt x="2031919" y="1551547"/>
                  <a:pt x="2240692" y="1551547"/>
                </a:cubicBezTo>
                <a:lnTo>
                  <a:pt x="2291428" y="1556024"/>
                </a:lnTo>
                <a:lnTo>
                  <a:pt x="2497493" y="765144"/>
                </a:lnTo>
                <a:lnTo>
                  <a:pt x="2441059" y="734513"/>
                </a:lnTo>
                <a:cubicBezTo>
                  <a:pt x="2334247" y="662353"/>
                  <a:pt x="2264022" y="540151"/>
                  <a:pt x="2264022" y="401545"/>
                </a:cubicBezTo>
                <a:cubicBezTo>
                  <a:pt x="2264022" y="179778"/>
                  <a:pt x="2443798" y="0"/>
                  <a:pt x="2665567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 w="65903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D67C799-F029-40B6-9365-0487EB1D2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9" name="Textplatzhalter 17">
            <a:extLst>
              <a:ext uri="{FF2B5EF4-FFF2-40B4-BE49-F238E27FC236}">
                <a16:creationId xmlns:a16="http://schemas.microsoft.com/office/drawing/2014/main" id="{FC25D5AD-F236-A08A-67D8-2BAB3512D9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02075" y="2517775"/>
            <a:ext cx="2270125" cy="1673225"/>
          </a:xfrm>
        </p:spPr>
        <p:txBody>
          <a:bodyPr rIns="180000" anchor="ctr" anchorCtr="0"/>
          <a:lstStyle>
            <a:lvl1pPr marL="0" indent="0" algn="r">
              <a:buNone/>
              <a:defRPr sz="1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009B5763-275A-4927-5C9E-7900BD701F0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197600" y="2965126"/>
            <a:ext cx="5265764" cy="769441"/>
          </a:xfrm>
        </p:spPr>
        <p:txBody>
          <a:bodyPr lIns="180000" anchor="ctr" anchorCtr="0">
            <a:noAutofit/>
          </a:bodyPr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288000" indent="0">
              <a:buNone/>
              <a:defRPr sz="2500">
                <a:solidFill>
                  <a:schemeClr val="bg1"/>
                </a:solidFill>
              </a:defRPr>
            </a:lvl2pPr>
            <a:lvl3pPr marL="576000" indent="0">
              <a:buNone/>
              <a:defRPr sz="2500">
                <a:solidFill>
                  <a:schemeClr val="bg1"/>
                </a:solidFill>
              </a:defRPr>
            </a:lvl3pPr>
            <a:lvl4pPr marL="885300" indent="0">
              <a:buNone/>
              <a:defRPr sz="2500">
                <a:solidFill>
                  <a:schemeClr val="bg1"/>
                </a:solidFill>
              </a:defRPr>
            </a:lvl4pPr>
            <a:lvl5pPr marL="1154250" indent="0"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25" name="Textplatzhalter 17">
            <a:extLst>
              <a:ext uri="{FF2B5EF4-FFF2-40B4-BE49-F238E27FC236}">
                <a16:creationId xmlns:a16="http://schemas.microsoft.com/office/drawing/2014/main" id="{AB97C445-0EDA-43C0-CB90-CBAA1AA2367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92665" y="776793"/>
            <a:ext cx="2270125" cy="1673225"/>
          </a:xfrm>
        </p:spPr>
        <p:txBody>
          <a:bodyPr rIns="180000" anchor="ctr" anchorCtr="0"/>
          <a:lstStyle>
            <a:lvl1pPr marL="0" indent="0" algn="r">
              <a:buNone/>
              <a:defRPr sz="1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6" name="Textplatzhalter 20">
            <a:extLst>
              <a:ext uri="{FF2B5EF4-FFF2-40B4-BE49-F238E27FC236}">
                <a16:creationId xmlns:a16="http://schemas.microsoft.com/office/drawing/2014/main" id="{885F095A-3B6C-428D-D135-70B68A699B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588190" y="1224144"/>
            <a:ext cx="2919810" cy="769441"/>
          </a:xfrm>
        </p:spPr>
        <p:txBody>
          <a:bodyPr lIns="180000" anchor="ctr" anchorCtr="0">
            <a:noAutofit/>
          </a:bodyPr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288000" indent="0">
              <a:buNone/>
              <a:defRPr sz="2500">
                <a:solidFill>
                  <a:schemeClr val="bg1"/>
                </a:solidFill>
              </a:defRPr>
            </a:lvl2pPr>
            <a:lvl3pPr marL="576000" indent="0">
              <a:buNone/>
              <a:defRPr sz="2500">
                <a:solidFill>
                  <a:schemeClr val="bg1"/>
                </a:solidFill>
              </a:defRPr>
            </a:lvl3pPr>
            <a:lvl4pPr marL="885300" indent="0">
              <a:buNone/>
              <a:defRPr sz="2500">
                <a:solidFill>
                  <a:schemeClr val="bg1"/>
                </a:solidFill>
              </a:defRPr>
            </a:lvl4pPr>
            <a:lvl5pPr marL="1154250" indent="0"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27" name="Textplatzhalter 17">
            <a:extLst>
              <a:ext uri="{FF2B5EF4-FFF2-40B4-BE49-F238E27FC236}">
                <a16:creationId xmlns:a16="http://schemas.microsoft.com/office/drawing/2014/main" id="{92B44E86-0AA0-F251-E947-2A2652EAE1C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292665" y="4213070"/>
            <a:ext cx="2270125" cy="1673225"/>
          </a:xfrm>
        </p:spPr>
        <p:txBody>
          <a:bodyPr rIns="180000" anchor="ctr" anchorCtr="0"/>
          <a:lstStyle>
            <a:lvl1pPr marL="0" indent="0" algn="r">
              <a:buNone/>
              <a:defRPr sz="1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8" name="Textplatzhalter 20">
            <a:extLst>
              <a:ext uri="{FF2B5EF4-FFF2-40B4-BE49-F238E27FC236}">
                <a16:creationId xmlns:a16="http://schemas.microsoft.com/office/drawing/2014/main" id="{52BE8683-62E6-154D-5C1C-570D04BAEFE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88190" y="4660421"/>
            <a:ext cx="2919810" cy="769441"/>
          </a:xfrm>
        </p:spPr>
        <p:txBody>
          <a:bodyPr lIns="180000" anchor="ctr" anchorCtr="0">
            <a:noAutofit/>
          </a:bodyPr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288000" indent="0">
              <a:buNone/>
              <a:defRPr sz="2500">
                <a:solidFill>
                  <a:schemeClr val="bg1"/>
                </a:solidFill>
              </a:defRPr>
            </a:lvl2pPr>
            <a:lvl3pPr marL="576000" indent="0">
              <a:buNone/>
              <a:defRPr sz="2500">
                <a:solidFill>
                  <a:schemeClr val="bg1"/>
                </a:solidFill>
              </a:defRPr>
            </a:lvl3pPr>
            <a:lvl4pPr marL="885300" indent="0">
              <a:buNone/>
              <a:defRPr sz="2500">
                <a:solidFill>
                  <a:schemeClr val="bg1"/>
                </a:solidFill>
              </a:defRPr>
            </a:lvl4pPr>
            <a:lvl5pPr marL="1154250" indent="0"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4" name="Textplatzhalter 20">
            <a:extLst>
              <a:ext uri="{FF2B5EF4-FFF2-40B4-BE49-F238E27FC236}">
                <a16:creationId xmlns:a16="http://schemas.microsoft.com/office/drawing/2014/main" id="{7787351B-97AB-3401-1FA8-920EB00A06A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167" y="1313549"/>
            <a:ext cx="3307123" cy="540451"/>
          </a:xfrm>
          <a:solidFill>
            <a:schemeClr val="bg1"/>
          </a:solidFill>
        </p:spPr>
        <p:txBody>
          <a:bodyPr wrap="square" lIns="72000" tIns="108000" rIns="72000" bIns="36000">
            <a:spAutoFit/>
          </a:bodyPr>
          <a:lstStyle>
            <a:lvl1pPr marL="0" indent="0">
              <a:lnSpc>
                <a:spcPts val="3000"/>
              </a:lnSpc>
              <a:buNone/>
              <a:defRPr sz="3000" b="1">
                <a:solidFill>
                  <a:schemeClr val="tx2"/>
                </a:solidFill>
                <a:latin typeface="+mj-lt"/>
              </a:defRPr>
            </a:lvl1pPr>
            <a:lvl2pPr marL="288000" indent="0">
              <a:buNone/>
              <a:defRPr sz="3000" b="1">
                <a:latin typeface="+mj-lt"/>
              </a:defRPr>
            </a:lvl2pPr>
            <a:lvl3pPr marL="576000" indent="0">
              <a:buNone/>
              <a:defRPr sz="3000" b="1">
                <a:latin typeface="+mj-lt"/>
              </a:defRPr>
            </a:lvl3pPr>
            <a:lvl4pPr marL="885300" indent="0">
              <a:buNone/>
              <a:defRPr sz="3000" b="1">
                <a:latin typeface="+mj-lt"/>
              </a:defRPr>
            </a:lvl4pPr>
            <a:lvl5pPr marL="1154250" indent="0">
              <a:buNone/>
              <a:defRPr sz="3000" b="1">
                <a:latin typeface="+mj-lt"/>
              </a:defRPr>
            </a:lvl5pPr>
          </a:lstStyle>
          <a:p>
            <a:pPr lvl="0"/>
            <a:r>
              <a:rPr lang="de-DE" dirty="0"/>
              <a:t>Platzhalter Zeile 2</a:t>
            </a:r>
          </a:p>
        </p:txBody>
      </p:sp>
      <p:sp>
        <p:nvSpPr>
          <p:cNvPr id="9" name="Textplatzhalter 20">
            <a:extLst>
              <a:ext uri="{FF2B5EF4-FFF2-40B4-BE49-F238E27FC236}">
                <a16:creationId xmlns:a16="http://schemas.microsoft.com/office/drawing/2014/main" id="{3E90017F-6C18-DEBB-A2E7-3E7E1056BE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2167" y="684000"/>
            <a:ext cx="3307123" cy="540451"/>
          </a:xfrm>
          <a:solidFill>
            <a:schemeClr val="bg1"/>
          </a:solidFill>
        </p:spPr>
        <p:txBody>
          <a:bodyPr wrap="square" lIns="72000" tIns="108000" rIns="72000" bIns="36000">
            <a:spAutoFit/>
          </a:bodyPr>
          <a:lstStyle>
            <a:lvl1pPr marL="0" indent="0">
              <a:lnSpc>
                <a:spcPts val="3000"/>
              </a:lnSpc>
              <a:buNone/>
              <a:defRPr sz="3000" b="1">
                <a:solidFill>
                  <a:schemeClr val="tx2"/>
                </a:solidFill>
                <a:latin typeface="+mj-lt"/>
              </a:defRPr>
            </a:lvl1pPr>
            <a:lvl2pPr marL="288000" indent="0">
              <a:buNone/>
              <a:defRPr sz="3000" b="1">
                <a:latin typeface="+mj-lt"/>
              </a:defRPr>
            </a:lvl2pPr>
            <a:lvl3pPr marL="576000" indent="0">
              <a:buNone/>
              <a:defRPr sz="3000" b="1">
                <a:latin typeface="+mj-lt"/>
              </a:defRPr>
            </a:lvl3pPr>
            <a:lvl4pPr marL="885300" indent="0">
              <a:buNone/>
              <a:defRPr sz="3000" b="1">
                <a:latin typeface="+mj-lt"/>
              </a:defRPr>
            </a:lvl4pPr>
            <a:lvl5pPr marL="1154250" indent="0">
              <a:buNone/>
              <a:defRPr sz="3000" b="1">
                <a:latin typeface="+mj-lt"/>
              </a:defRPr>
            </a:lvl5pPr>
          </a:lstStyle>
          <a:p>
            <a:pPr lvl="0"/>
            <a:r>
              <a:rPr lang="de-DE" dirty="0"/>
              <a:t>Platzhalter Zeile 1</a:t>
            </a:r>
          </a:p>
        </p:txBody>
      </p:sp>
    </p:spTree>
    <p:extLst>
      <p:ext uri="{BB962C8B-B14F-4D97-AF65-F5344CB8AC3E}">
        <p14:creationId xmlns:p14="http://schemas.microsoft.com/office/powerpoint/2010/main" val="30535212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Grafik-4er-Galer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884E80D-048E-17FF-2D51-87991D1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1656000"/>
            <a:ext cx="4320000" cy="4518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AA8AE7-E6D8-2A25-6C55-E68CA6CBC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4985280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F34D387C-EFCF-9BAD-68CF-0BDFF79F3A7D}"/>
              </a:ext>
            </a:extLst>
          </p:cNvPr>
          <p:cNvSpPr/>
          <p:nvPr userDrawn="1"/>
        </p:nvSpPr>
        <p:spPr>
          <a:xfrm>
            <a:off x="6072000" y="0"/>
            <a:ext cx="6120000" cy="6858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platzhalter 24">
            <a:extLst>
              <a:ext uri="{FF2B5EF4-FFF2-40B4-BE49-F238E27FC236}">
                <a16:creationId xmlns:a16="http://schemas.microsoft.com/office/drawing/2014/main" id="{2A561B5A-0407-7AD1-BB1C-B9711B81998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133200" y="3456000"/>
            <a:ext cx="3060000" cy="1713600"/>
          </a:xfrm>
        </p:spPr>
        <p:txBody>
          <a:bodyPr bIns="0" anchor="b" anchorCtr="0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F0955FA6-666A-B338-9FBF-089AED4DB33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132000" y="5144400"/>
            <a:ext cx="3060000" cy="17136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81C5C26C-F001-294E-2527-BCBF8B1E4F00}"/>
              </a:ext>
            </a:extLst>
          </p:cNvPr>
          <p:cNvSpPr/>
          <p:nvPr userDrawn="1"/>
        </p:nvSpPr>
        <p:spPr>
          <a:xfrm>
            <a:off x="9132000" y="1"/>
            <a:ext cx="3060000" cy="3456122"/>
          </a:xfrm>
          <a:prstGeom prst="rect">
            <a:avLst/>
          </a:prstGeom>
          <a:solidFill>
            <a:srgbClr val="FAD8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platzhalter 24">
            <a:extLst>
              <a:ext uri="{FF2B5EF4-FFF2-40B4-BE49-F238E27FC236}">
                <a16:creationId xmlns:a16="http://schemas.microsoft.com/office/drawing/2014/main" id="{FFC0653B-D885-25BF-D872-A7C81376F2A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133200" y="0"/>
            <a:ext cx="3060000" cy="1711800"/>
          </a:xfrm>
          <a:noFill/>
        </p:spPr>
        <p:txBody>
          <a:bodyPr bIns="0" anchor="b" anchorCtr="0"/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51111E-5119-E6D3-2E6C-AB1B5CBA5CC1}"/>
              </a:ext>
            </a:extLst>
          </p:cNvPr>
          <p:cNvSpPr/>
          <p:nvPr userDrawn="1"/>
        </p:nvSpPr>
        <p:spPr>
          <a:xfrm>
            <a:off x="6072000" y="3456122"/>
            <a:ext cx="3060000" cy="3430800"/>
          </a:xfrm>
          <a:prstGeom prst="rect">
            <a:avLst/>
          </a:prstGeom>
          <a:solidFill>
            <a:srgbClr val="FAD8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platzhalter 24">
            <a:extLst>
              <a:ext uri="{FF2B5EF4-FFF2-40B4-BE49-F238E27FC236}">
                <a16:creationId xmlns:a16="http://schemas.microsoft.com/office/drawing/2014/main" id="{4804AC23-E01B-E820-08AD-84A7F53106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073200" y="0"/>
            <a:ext cx="3060000" cy="1713600"/>
          </a:xfrm>
        </p:spPr>
        <p:txBody>
          <a:bodyPr bIns="0" anchor="b" anchorCtr="0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18F4BA39-8208-90BD-2AB4-BF33EA996C0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073200" y="1713600"/>
            <a:ext cx="3060000" cy="17136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21" name="Textplatzhalter 24">
            <a:extLst>
              <a:ext uri="{FF2B5EF4-FFF2-40B4-BE49-F238E27FC236}">
                <a16:creationId xmlns:a16="http://schemas.microsoft.com/office/drawing/2014/main" id="{225BC543-C0E5-5CBF-9BF7-9B38F74CFF88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073200" y="3455999"/>
            <a:ext cx="3060000" cy="1713600"/>
          </a:xfrm>
          <a:noFill/>
        </p:spPr>
        <p:txBody>
          <a:bodyPr bIns="0" anchor="b" anchorCtr="0"/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3" name="Textplatzhalter 2">
            <a:extLst>
              <a:ext uri="{FF2B5EF4-FFF2-40B4-BE49-F238E27FC236}">
                <a16:creationId xmlns:a16="http://schemas.microsoft.com/office/drawing/2014/main" id="{BE20B43A-53AF-4347-37EB-30FE38A13EA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073200" y="5144400"/>
            <a:ext cx="3060000" cy="1713600"/>
          </a:xfrm>
          <a:noFill/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6F842A4A-B9AB-2E17-BBB2-7F421EB6F39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32000" y="1713600"/>
            <a:ext cx="3060000" cy="1713600"/>
          </a:xfrm>
          <a:noFill/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2242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Grafik-5er-Galer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884E80D-048E-17FF-2D51-87991D1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1656000"/>
            <a:ext cx="4320000" cy="4518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AA8AE7-E6D8-2A25-6C55-E68CA6CBC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4985280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1AD82E-B007-9C9C-C537-F8FB36B64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Bildplatzhalter 27">
            <a:extLst>
              <a:ext uri="{FF2B5EF4-FFF2-40B4-BE49-F238E27FC236}">
                <a16:creationId xmlns:a16="http://schemas.microsoft.com/office/drawing/2014/main" id="{2261B879-1C85-1798-05D9-348B11EB3F9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8722025" y="5180503"/>
            <a:ext cx="2444400" cy="1677497"/>
          </a:xfrm>
          <a:solidFill>
            <a:schemeClr val="accent6">
              <a:lumMod val="20000"/>
              <a:lumOff val="80000"/>
            </a:schemeClr>
          </a:solidFill>
        </p:spPr>
        <p:txBody>
          <a:bodyPr tIns="180000"/>
          <a:lstStyle>
            <a:lvl1pPr marL="0" indent="0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  <a:p>
            <a:endParaRPr lang="de-DE" dirty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F34D387C-EFCF-9BAD-68CF-0BDFF79F3A7D}"/>
              </a:ext>
            </a:extLst>
          </p:cNvPr>
          <p:cNvSpPr/>
          <p:nvPr userDrawn="1"/>
        </p:nvSpPr>
        <p:spPr>
          <a:xfrm>
            <a:off x="6092334" y="195976"/>
            <a:ext cx="2444400" cy="31429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43583DB7-269A-213A-6043-29AD6BA822D5}"/>
              </a:ext>
            </a:extLst>
          </p:cNvPr>
          <p:cNvSpPr/>
          <p:nvPr userDrawn="1"/>
        </p:nvSpPr>
        <p:spPr>
          <a:xfrm>
            <a:off x="6092334" y="3518774"/>
            <a:ext cx="2444400" cy="3142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815285E8-0185-06D4-6C54-2E3BB8E44ED0}"/>
              </a:ext>
            </a:extLst>
          </p:cNvPr>
          <p:cNvSpPr/>
          <p:nvPr userDrawn="1"/>
        </p:nvSpPr>
        <p:spPr>
          <a:xfrm>
            <a:off x="8722025" y="1857540"/>
            <a:ext cx="2444400" cy="31429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188DD826-6342-8F8B-C94E-9D59D0C83B01}"/>
              </a:ext>
            </a:extLst>
          </p:cNvPr>
          <p:cNvSpPr/>
          <p:nvPr userDrawn="1"/>
        </p:nvSpPr>
        <p:spPr>
          <a:xfrm>
            <a:off x="8722025" y="-1"/>
            <a:ext cx="2444400" cy="16774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35209DBE-C837-B852-6E73-6A260136D0A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092825" y="195263"/>
            <a:ext cx="2443163" cy="1662277"/>
          </a:xfrm>
        </p:spPr>
        <p:txBody>
          <a:bodyPr bIns="0" anchor="b" anchorCtr="0"/>
          <a:lstStyle>
            <a:lvl1pPr marL="0" indent="0" algn="ctr">
              <a:buNone/>
              <a:defRPr sz="6000"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F727BB3D-4779-538E-92A7-C108E5B0A0D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092334" y="1857540"/>
            <a:ext cx="2443163" cy="1481356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27" name="Textplatzhalter 24">
            <a:extLst>
              <a:ext uri="{FF2B5EF4-FFF2-40B4-BE49-F238E27FC236}">
                <a16:creationId xmlns:a16="http://schemas.microsoft.com/office/drawing/2014/main" id="{9097573B-1917-18D2-8304-6B033A8AB0B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720192" y="1856388"/>
            <a:ext cx="2443163" cy="1662277"/>
          </a:xfrm>
        </p:spPr>
        <p:txBody>
          <a:bodyPr bIns="0" anchor="b" anchorCtr="0"/>
          <a:lstStyle>
            <a:lvl1pPr marL="0" indent="0" algn="ctr">
              <a:buNone/>
              <a:defRPr sz="6000"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A656B974-1414-E8CA-4789-CF4D1EC56CD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719701" y="3518665"/>
            <a:ext cx="2443163" cy="1481356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29" name="Textplatzhalter 24">
            <a:extLst>
              <a:ext uri="{FF2B5EF4-FFF2-40B4-BE49-F238E27FC236}">
                <a16:creationId xmlns:a16="http://schemas.microsoft.com/office/drawing/2014/main" id="{D819FD8F-4FC2-8B55-65B7-9D67A180A2C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96000" y="3518226"/>
            <a:ext cx="2443163" cy="1662277"/>
          </a:xfrm>
        </p:spPr>
        <p:txBody>
          <a:bodyPr bIns="0" anchor="b" anchorCtr="0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D63352BE-BEF0-1A24-F930-F1E44D51E04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095509" y="5180503"/>
            <a:ext cx="2443163" cy="1481356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31" name="Textplatzhalter 24">
            <a:extLst>
              <a:ext uri="{FF2B5EF4-FFF2-40B4-BE49-F238E27FC236}">
                <a16:creationId xmlns:a16="http://schemas.microsoft.com/office/drawing/2014/main" id="{5ED1D924-E685-237E-BFB7-94F32A972C0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719701" y="24063"/>
            <a:ext cx="2443163" cy="962526"/>
          </a:xfrm>
        </p:spPr>
        <p:txBody>
          <a:bodyPr tIns="0" bIns="0" anchor="b" anchorCtr="0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5487FF96-F5F7-E3E4-0DF9-537F9DD852F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719701" y="986589"/>
            <a:ext cx="2443163" cy="679589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702255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Grafik-6er-Galer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884E80D-048E-17FF-2D51-87991D1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5109003"/>
            <a:ext cx="4320000" cy="830997"/>
          </a:xfrm>
        </p:spPr>
        <p:txBody>
          <a:bodyPr lIns="0" tIns="0" rIns="0" bIns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AA8AE7-E6D8-2A25-6C55-E68CA6CBC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4985280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F34D387C-EFCF-9BAD-68CF-0BDFF79F3A7D}"/>
              </a:ext>
            </a:extLst>
          </p:cNvPr>
          <p:cNvSpPr/>
          <p:nvPr userDrawn="1"/>
        </p:nvSpPr>
        <p:spPr>
          <a:xfrm>
            <a:off x="6072000" y="0"/>
            <a:ext cx="6120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0BE4B00E-C050-0EB2-A762-8BEC79994F91}"/>
              </a:ext>
            </a:extLst>
          </p:cNvPr>
          <p:cNvSpPr/>
          <p:nvPr userDrawn="1"/>
        </p:nvSpPr>
        <p:spPr>
          <a:xfrm>
            <a:off x="6073200" y="2286000"/>
            <a:ext cx="3060000" cy="2286000"/>
          </a:xfrm>
          <a:prstGeom prst="rect">
            <a:avLst/>
          </a:prstGeom>
          <a:solidFill>
            <a:srgbClr val="FAD8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1986269F-EDD0-F200-3DF3-544705BB14E4}"/>
              </a:ext>
            </a:extLst>
          </p:cNvPr>
          <p:cNvSpPr/>
          <p:nvPr userDrawn="1"/>
        </p:nvSpPr>
        <p:spPr>
          <a:xfrm>
            <a:off x="9132000" y="0"/>
            <a:ext cx="3060000" cy="2286000"/>
          </a:xfrm>
          <a:prstGeom prst="rect">
            <a:avLst/>
          </a:prstGeom>
          <a:solidFill>
            <a:srgbClr val="FAD8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E772E091-000A-4D60-C07F-2BE08DFA9AB1}"/>
              </a:ext>
            </a:extLst>
          </p:cNvPr>
          <p:cNvSpPr/>
          <p:nvPr userDrawn="1"/>
        </p:nvSpPr>
        <p:spPr>
          <a:xfrm>
            <a:off x="9132000" y="4572000"/>
            <a:ext cx="3060000" cy="2286000"/>
          </a:xfrm>
          <a:prstGeom prst="rect">
            <a:avLst/>
          </a:prstGeom>
          <a:solidFill>
            <a:srgbClr val="FAD8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platzhalter 24">
            <a:extLst>
              <a:ext uri="{FF2B5EF4-FFF2-40B4-BE49-F238E27FC236}">
                <a16:creationId xmlns:a16="http://schemas.microsoft.com/office/drawing/2014/main" id="{B83C8300-F20D-61A0-4B58-0A126D4DA63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073200" y="765000"/>
            <a:ext cx="3060000" cy="756000"/>
          </a:xfrm>
        </p:spPr>
        <p:txBody>
          <a:bodyPr bIns="0" anchor="ctr" anchorCtr="0">
            <a:sp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4" name="Textplatzhalter 2">
            <a:extLst>
              <a:ext uri="{FF2B5EF4-FFF2-40B4-BE49-F238E27FC236}">
                <a16:creationId xmlns:a16="http://schemas.microsoft.com/office/drawing/2014/main" id="{0A4FF0AA-8EFA-8832-495F-5EF230EA843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073200" y="1530000"/>
            <a:ext cx="3060000" cy="756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F69505A4-E1F8-683E-5EF4-2264A795695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073200" y="0"/>
            <a:ext cx="3060000" cy="756000"/>
          </a:xfrm>
          <a:ln>
            <a:noFill/>
          </a:ln>
        </p:spPr>
        <p:txBody>
          <a:bodyPr lIns="72000" tIns="0" rIns="72000" bIns="72000"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48" name="Textplatzhalter 47">
            <a:extLst>
              <a:ext uri="{FF2B5EF4-FFF2-40B4-BE49-F238E27FC236}">
                <a16:creationId xmlns:a16="http://schemas.microsoft.com/office/drawing/2014/main" id="{B594D335-A711-212B-AD43-AA9F1C1591E8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82167" y="3742165"/>
            <a:ext cx="4329474" cy="1366838"/>
          </a:xfrm>
        </p:spPr>
        <p:txBody>
          <a:bodyPr/>
          <a:lstStyle>
            <a:lvl1pPr marL="0" indent="0">
              <a:buNone/>
              <a:defRPr sz="9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XX.XXX</a:t>
            </a:r>
          </a:p>
        </p:txBody>
      </p:sp>
      <p:sp>
        <p:nvSpPr>
          <p:cNvPr id="4" name="Textplatzhalter 24">
            <a:extLst>
              <a:ext uri="{FF2B5EF4-FFF2-40B4-BE49-F238E27FC236}">
                <a16:creationId xmlns:a16="http://schemas.microsoft.com/office/drawing/2014/main" id="{972C4BBD-AACF-6419-DE85-B96B34BA8F8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9132000" y="756000"/>
            <a:ext cx="3060000" cy="756000"/>
          </a:xfrm>
        </p:spPr>
        <p:txBody>
          <a:bodyPr bIns="0" anchor="ctr" anchorCtr="0">
            <a:sp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5" name="Textplatzhalter 2">
            <a:extLst>
              <a:ext uri="{FF2B5EF4-FFF2-40B4-BE49-F238E27FC236}">
                <a16:creationId xmlns:a16="http://schemas.microsoft.com/office/drawing/2014/main" id="{E36C8CC6-C22C-56E6-B9E0-297051A09E52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132000" y="1530000"/>
            <a:ext cx="3060000" cy="756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587D658E-8085-C412-D580-DDC218DFE21E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9132000" y="0"/>
            <a:ext cx="3060000" cy="756000"/>
          </a:xfrm>
          <a:ln>
            <a:noFill/>
          </a:ln>
        </p:spPr>
        <p:txBody>
          <a:bodyPr lIns="72000" tIns="0" rIns="72000" bIns="72000"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9" name="Textplatzhalter 24">
            <a:extLst>
              <a:ext uri="{FF2B5EF4-FFF2-40B4-BE49-F238E27FC236}">
                <a16:creationId xmlns:a16="http://schemas.microsoft.com/office/drawing/2014/main" id="{88F8A38F-06EA-8E28-D544-25DCFFB001D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132000" y="3042000"/>
            <a:ext cx="3060000" cy="756000"/>
          </a:xfrm>
        </p:spPr>
        <p:txBody>
          <a:bodyPr bIns="0" anchor="ctr" anchorCtr="0">
            <a:sp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ABE2F08-E5FF-2169-D274-4629DCE7CD4B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132000" y="3816000"/>
            <a:ext cx="3060000" cy="756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3FA16D0F-9484-F8EF-BAFA-648BB1375D9F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132000" y="2286000"/>
            <a:ext cx="3060000" cy="756000"/>
          </a:xfrm>
          <a:ln>
            <a:noFill/>
          </a:ln>
        </p:spPr>
        <p:txBody>
          <a:bodyPr lIns="72000" tIns="0" rIns="72000" bIns="72000"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13" name="Textplatzhalter 24">
            <a:extLst>
              <a:ext uri="{FF2B5EF4-FFF2-40B4-BE49-F238E27FC236}">
                <a16:creationId xmlns:a16="http://schemas.microsoft.com/office/drawing/2014/main" id="{0589CA49-0BF8-2DF5-8776-34A9C23C9C1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6073200" y="3042000"/>
            <a:ext cx="3060000" cy="756000"/>
          </a:xfrm>
        </p:spPr>
        <p:txBody>
          <a:bodyPr bIns="0" anchor="ctr" anchorCtr="0">
            <a:sp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5662B62E-D065-883D-EE45-09FB9640459A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073200" y="3816000"/>
            <a:ext cx="3060000" cy="756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2B62ECDB-D329-636E-4155-65EE3C5ECD42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073200" y="2286000"/>
            <a:ext cx="3060000" cy="756000"/>
          </a:xfrm>
          <a:ln>
            <a:noFill/>
          </a:ln>
        </p:spPr>
        <p:txBody>
          <a:bodyPr lIns="72000" tIns="0" rIns="72000" bIns="72000"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23" name="Textplatzhalter 24">
            <a:extLst>
              <a:ext uri="{FF2B5EF4-FFF2-40B4-BE49-F238E27FC236}">
                <a16:creationId xmlns:a16="http://schemas.microsoft.com/office/drawing/2014/main" id="{BE14412B-DBC4-21A1-5117-37084A6783DC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6073200" y="5328000"/>
            <a:ext cx="3060000" cy="756000"/>
          </a:xfrm>
        </p:spPr>
        <p:txBody>
          <a:bodyPr bIns="0" anchor="ctr" anchorCtr="0">
            <a:sp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1" name="Textplatzhalter 2">
            <a:extLst>
              <a:ext uri="{FF2B5EF4-FFF2-40B4-BE49-F238E27FC236}">
                <a16:creationId xmlns:a16="http://schemas.microsoft.com/office/drawing/2014/main" id="{D80EF7EF-ECA3-8B34-7539-930212AC2E6B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6073200" y="6084000"/>
            <a:ext cx="3060000" cy="756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42" name="Textplatzhalter 2">
            <a:extLst>
              <a:ext uri="{FF2B5EF4-FFF2-40B4-BE49-F238E27FC236}">
                <a16:creationId xmlns:a16="http://schemas.microsoft.com/office/drawing/2014/main" id="{6FB4E966-0166-F2B1-804D-768CC4D0FF9C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6073200" y="4572000"/>
            <a:ext cx="3060000" cy="756000"/>
          </a:xfrm>
          <a:ln>
            <a:noFill/>
          </a:ln>
        </p:spPr>
        <p:txBody>
          <a:bodyPr lIns="72000" tIns="0" rIns="72000" bIns="72000"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46" name="Textplatzhalter 24">
            <a:extLst>
              <a:ext uri="{FF2B5EF4-FFF2-40B4-BE49-F238E27FC236}">
                <a16:creationId xmlns:a16="http://schemas.microsoft.com/office/drawing/2014/main" id="{892FA0E7-A176-B7D5-79E9-67658AFCBA4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9132000" y="5328000"/>
            <a:ext cx="3060000" cy="756000"/>
          </a:xfrm>
        </p:spPr>
        <p:txBody>
          <a:bodyPr bIns="0" anchor="ctr" anchorCtr="0">
            <a:sp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7" name="Textplatzhalter 2">
            <a:extLst>
              <a:ext uri="{FF2B5EF4-FFF2-40B4-BE49-F238E27FC236}">
                <a16:creationId xmlns:a16="http://schemas.microsoft.com/office/drawing/2014/main" id="{C89E5B81-BD7D-DABB-A968-ABB4F4F8019D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132000" y="6084000"/>
            <a:ext cx="3060000" cy="756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49" name="Textplatzhalter 2">
            <a:extLst>
              <a:ext uri="{FF2B5EF4-FFF2-40B4-BE49-F238E27FC236}">
                <a16:creationId xmlns:a16="http://schemas.microsoft.com/office/drawing/2014/main" id="{563ED9E9-05D4-2E1A-5644-E8EA6DE11E8D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9132000" y="4572000"/>
            <a:ext cx="3060000" cy="756000"/>
          </a:xfrm>
          <a:ln>
            <a:noFill/>
          </a:ln>
        </p:spPr>
        <p:txBody>
          <a:bodyPr lIns="72000" tIns="0" rIns="72000" bIns="72000"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</p:spTree>
    <p:extLst>
      <p:ext uri="{BB962C8B-B14F-4D97-AF65-F5344CB8AC3E}">
        <p14:creationId xmlns:p14="http://schemas.microsoft.com/office/powerpoint/2010/main" val="16546146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Grafik-6er-Galerie_zweizeil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884E80D-048E-17FF-2D51-87991D1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5109003"/>
            <a:ext cx="4320000" cy="830997"/>
          </a:xfrm>
        </p:spPr>
        <p:txBody>
          <a:bodyPr lIns="0" tIns="0" rIns="0" bIns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AA8AE7-E6D8-2A25-6C55-E68CA6CBC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4985280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F34D387C-EFCF-9BAD-68CF-0BDFF79F3A7D}"/>
              </a:ext>
            </a:extLst>
          </p:cNvPr>
          <p:cNvSpPr/>
          <p:nvPr userDrawn="1"/>
        </p:nvSpPr>
        <p:spPr>
          <a:xfrm>
            <a:off x="6072000" y="0"/>
            <a:ext cx="6120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0BE4B00E-C050-0EB2-A762-8BEC79994F91}"/>
              </a:ext>
            </a:extLst>
          </p:cNvPr>
          <p:cNvSpPr/>
          <p:nvPr userDrawn="1"/>
        </p:nvSpPr>
        <p:spPr>
          <a:xfrm>
            <a:off x="6073200" y="2286000"/>
            <a:ext cx="3060000" cy="2286000"/>
          </a:xfrm>
          <a:prstGeom prst="rect">
            <a:avLst/>
          </a:prstGeom>
          <a:solidFill>
            <a:srgbClr val="FAD8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1986269F-EDD0-F200-3DF3-544705BB14E4}"/>
              </a:ext>
            </a:extLst>
          </p:cNvPr>
          <p:cNvSpPr/>
          <p:nvPr userDrawn="1"/>
        </p:nvSpPr>
        <p:spPr>
          <a:xfrm>
            <a:off x="9132000" y="0"/>
            <a:ext cx="3060000" cy="2286000"/>
          </a:xfrm>
          <a:prstGeom prst="rect">
            <a:avLst/>
          </a:prstGeom>
          <a:solidFill>
            <a:srgbClr val="FAD8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E772E091-000A-4D60-C07F-2BE08DFA9AB1}"/>
              </a:ext>
            </a:extLst>
          </p:cNvPr>
          <p:cNvSpPr/>
          <p:nvPr userDrawn="1"/>
        </p:nvSpPr>
        <p:spPr>
          <a:xfrm>
            <a:off x="9132000" y="4572000"/>
            <a:ext cx="3060000" cy="2286000"/>
          </a:xfrm>
          <a:prstGeom prst="rect">
            <a:avLst/>
          </a:prstGeom>
          <a:solidFill>
            <a:srgbClr val="FAD8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platzhalter 24">
            <a:extLst>
              <a:ext uri="{FF2B5EF4-FFF2-40B4-BE49-F238E27FC236}">
                <a16:creationId xmlns:a16="http://schemas.microsoft.com/office/drawing/2014/main" id="{B83C8300-F20D-61A0-4B58-0A126D4DA63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073200" y="0"/>
            <a:ext cx="30600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4" name="Textplatzhalter 2">
            <a:extLst>
              <a:ext uri="{FF2B5EF4-FFF2-40B4-BE49-F238E27FC236}">
                <a16:creationId xmlns:a16="http://schemas.microsoft.com/office/drawing/2014/main" id="{0A4FF0AA-8EFA-8832-495F-5EF230EA843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073200" y="1206000"/>
            <a:ext cx="30600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48" name="Textplatzhalter 47">
            <a:extLst>
              <a:ext uri="{FF2B5EF4-FFF2-40B4-BE49-F238E27FC236}">
                <a16:creationId xmlns:a16="http://schemas.microsoft.com/office/drawing/2014/main" id="{B594D335-A711-212B-AD43-AA9F1C1591E8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82167" y="3742165"/>
            <a:ext cx="4329474" cy="1366838"/>
          </a:xfrm>
        </p:spPr>
        <p:txBody>
          <a:bodyPr/>
          <a:lstStyle>
            <a:lvl1pPr marL="0" indent="0">
              <a:buNone/>
              <a:defRPr sz="9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XX.XXX</a:t>
            </a:r>
          </a:p>
        </p:txBody>
      </p:sp>
      <p:sp>
        <p:nvSpPr>
          <p:cNvPr id="14" name="Textplatzhalter 24">
            <a:extLst>
              <a:ext uri="{FF2B5EF4-FFF2-40B4-BE49-F238E27FC236}">
                <a16:creationId xmlns:a16="http://schemas.microsoft.com/office/drawing/2014/main" id="{BDE32728-DA26-C8D4-B0AF-1C245DF0D487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9132000" y="0"/>
            <a:ext cx="30600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86BF3A0F-A4D1-A5BC-7439-D79A566359C7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132000" y="1206000"/>
            <a:ext cx="30600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30" name="Textplatzhalter 24">
            <a:extLst>
              <a:ext uri="{FF2B5EF4-FFF2-40B4-BE49-F238E27FC236}">
                <a16:creationId xmlns:a16="http://schemas.microsoft.com/office/drawing/2014/main" id="{D4EC74F4-8EC3-379B-0BC4-F8C70CBDA9DB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073200" y="2286000"/>
            <a:ext cx="30600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3B1286A9-2D82-52CA-6780-8897D5196C0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6073200" y="3492000"/>
            <a:ext cx="30600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32" name="Textplatzhalter 24">
            <a:extLst>
              <a:ext uri="{FF2B5EF4-FFF2-40B4-BE49-F238E27FC236}">
                <a16:creationId xmlns:a16="http://schemas.microsoft.com/office/drawing/2014/main" id="{E3C36E0E-0524-0DCD-9802-797B10D528BB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132000" y="2286000"/>
            <a:ext cx="30600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F6768E97-C6B6-3B58-F22F-C8E48EF8EB8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132000" y="3492000"/>
            <a:ext cx="30600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34" name="Textplatzhalter 24">
            <a:extLst>
              <a:ext uri="{FF2B5EF4-FFF2-40B4-BE49-F238E27FC236}">
                <a16:creationId xmlns:a16="http://schemas.microsoft.com/office/drawing/2014/main" id="{5DE0EDFF-1A5C-A045-0090-6CAC24526D30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132000" y="4572000"/>
            <a:ext cx="30600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35" name="Textplatzhalter 2">
            <a:extLst>
              <a:ext uri="{FF2B5EF4-FFF2-40B4-BE49-F238E27FC236}">
                <a16:creationId xmlns:a16="http://schemas.microsoft.com/office/drawing/2014/main" id="{52D52300-8D2A-7B52-24D3-775361019128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132000" y="5778000"/>
            <a:ext cx="30600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36" name="Textplatzhalter 24">
            <a:extLst>
              <a:ext uri="{FF2B5EF4-FFF2-40B4-BE49-F238E27FC236}">
                <a16:creationId xmlns:a16="http://schemas.microsoft.com/office/drawing/2014/main" id="{F69E9D9A-7CC6-C130-5CBA-A8AE3BC8F169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073200" y="4572000"/>
            <a:ext cx="30600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37" name="Textplatzhalter 2">
            <a:extLst>
              <a:ext uri="{FF2B5EF4-FFF2-40B4-BE49-F238E27FC236}">
                <a16:creationId xmlns:a16="http://schemas.microsoft.com/office/drawing/2014/main" id="{2488EB5F-E91D-1101-07EF-BF521FDE3354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6073200" y="5778000"/>
            <a:ext cx="30600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</p:spTree>
    <p:extLst>
      <p:ext uri="{BB962C8B-B14F-4D97-AF65-F5344CB8AC3E}">
        <p14:creationId xmlns:p14="http://schemas.microsoft.com/office/powerpoint/2010/main" val="1235598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9er-Galer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FF2B5EF4-FFF2-40B4-BE49-F238E27FC236}">
                <a16:creationId xmlns:a16="http://schemas.microsoft.com/office/drawing/2014/main" id="{E9BC43B5-1C75-CFD8-7E9D-A0F2DF684F1A}"/>
              </a:ext>
            </a:extLst>
          </p:cNvPr>
          <p:cNvSpPr/>
          <p:nvPr userDrawn="1"/>
        </p:nvSpPr>
        <p:spPr>
          <a:xfrm>
            <a:off x="4495450" y="4559400"/>
            <a:ext cx="2444750" cy="229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FDB5A8F0-9BBB-41B3-3F47-8F495AF2D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3239999" cy="750525"/>
          </a:xfrm>
        </p:spPr>
        <p:txBody>
          <a:bodyPr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1656000"/>
            <a:ext cx="3240704" cy="4518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768D51-82BF-C67C-C30A-CE2BB8264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3239999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16" name="Bildplatzhalter 27">
            <a:extLst>
              <a:ext uri="{FF2B5EF4-FFF2-40B4-BE49-F238E27FC236}">
                <a16:creationId xmlns:a16="http://schemas.microsoft.com/office/drawing/2014/main" id="{5CEBD333-1FEF-BDF0-666A-7F1F986FAC5E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7121400" y="5180503"/>
            <a:ext cx="2444400" cy="1677497"/>
          </a:xfrm>
          <a:solidFill>
            <a:schemeClr val="bg2"/>
          </a:solidFill>
        </p:spPr>
        <p:txBody>
          <a:bodyPr/>
          <a:lstStyle/>
          <a:p>
            <a:endParaRPr lang="de-DE"/>
          </a:p>
        </p:txBody>
      </p:sp>
      <p:sp>
        <p:nvSpPr>
          <p:cNvPr id="20" name="Bildplatzhalter 17">
            <a:extLst>
              <a:ext uri="{FF2B5EF4-FFF2-40B4-BE49-F238E27FC236}">
                <a16:creationId xmlns:a16="http://schemas.microsoft.com/office/drawing/2014/main" id="{07A98248-588A-C452-084A-CDA6892FFF64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4495800" y="2478088"/>
            <a:ext cx="2444750" cy="1901825"/>
          </a:xfrm>
          <a:solidFill>
            <a:schemeClr val="bg2"/>
          </a:solidFill>
        </p:spPr>
        <p:txBody>
          <a:bodyPr tIns="180000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  <a:p>
            <a:endParaRPr lang="de-DE" dirty="0"/>
          </a:p>
        </p:txBody>
      </p:sp>
      <p:sp>
        <p:nvSpPr>
          <p:cNvPr id="22" name="Textplatzhalter 24">
            <a:extLst>
              <a:ext uri="{FF2B5EF4-FFF2-40B4-BE49-F238E27FC236}">
                <a16:creationId xmlns:a16="http://schemas.microsoft.com/office/drawing/2014/main" id="{7DDF2786-45D4-DEE9-3A97-9E506A2D982A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4495450" y="4572000"/>
            <a:ext cx="24444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3" name="Textplatzhalter 2">
            <a:extLst>
              <a:ext uri="{FF2B5EF4-FFF2-40B4-BE49-F238E27FC236}">
                <a16:creationId xmlns:a16="http://schemas.microsoft.com/office/drawing/2014/main" id="{1C31B7DA-9E8D-E965-433F-2A9FE89E0A30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4495450" y="5778000"/>
            <a:ext cx="24444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1507AE0A-476B-8074-837C-E81E2E2A71BA}"/>
              </a:ext>
            </a:extLst>
          </p:cNvPr>
          <p:cNvSpPr/>
          <p:nvPr userDrawn="1"/>
        </p:nvSpPr>
        <p:spPr>
          <a:xfrm>
            <a:off x="4495450" y="0"/>
            <a:ext cx="2444750" cy="2298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EC2F49FA-7B91-FD48-2953-D69E08D799B9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4495450" y="0"/>
            <a:ext cx="24444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DADB9751-2339-0611-3118-B82C392EEEFB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4495450" y="1206000"/>
            <a:ext cx="24444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2D5933D2-EA55-E35B-C2DE-CD93AF722422}"/>
              </a:ext>
            </a:extLst>
          </p:cNvPr>
          <p:cNvSpPr/>
          <p:nvPr userDrawn="1"/>
        </p:nvSpPr>
        <p:spPr>
          <a:xfrm>
            <a:off x="7121050" y="-1"/>
            <a:ext cx="2444750" cy="167749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Textplatzhalter 24">
            <a:extLst>
              <a:ext uri="{FF2B5EF4-FFF2-40B4-BE49-F238E27FC236}">
                <a16:creationId xmlns:a16="http://schemas.microsoft.com/office/drawing/2014/main" id="{18A754A7-EF19-ED30-D6AD-2213545728AF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121050" y="0"/>
            <a:ext cx="24444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C588FD87-1DD7-37A2-66D4-DA56C6EBC012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7121050" y="1206000"/>
            <a:ext cx="2444400" cy="471496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CCCF66ED-7CC4-7CBC-3003-7A7E16730260}"/>
              </a:ext>
            </a:extLst>
          </p:cNvPr>
          <p:cNvSpPr/>
          <p:nvPr userDrawn="1"/>
        </p:nvSpPr>
        <p:spPr>
          <a:xfrm>
            <a:off x="7118862" y="1857375"/>
            <a:ext cx="2444750" cy="314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Textplatzhalter 24">
            <a:extLst>
              <a:ext uri="{FF2B5EF4-FFF2-40B4-BE49-F238E27FC236}">
                <a16:creationId xmlns:a16="http://schemas.microsoft.com/office/drawing/2014/main" id="{FF1B3D03-5CBF-5D66-573D-AD59E6612E27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7119212" y="1857374"/>
            <a:ext cx="2444400" cy="17028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35" name="Textplatzhalter 2">
            <a:extLst>
              <a:ext uri="{FF2B5EF4-FFF2-40B4-BE49-F238E27FC236}">
                <a16:creationId xmlns:a16="http://schemas.microsoft.com/office/drawing/2014/main" id="{97DC1F75-B654-37DF-578C-A0D5F7CBC4D8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119212" y="3560173"/>
            <a:ext cx="2444400" cy="1440451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42" name="Bildplatzhalter 27">
            <a:extLst>
              <a:ext uri="{FF2B5EF4-FFF2-40B4-BE49-F238E27FC236}">
                <a16:creationId xmlns:a16="http://schemas.microsoft.com/office/drawing/2014/main" id="{88834260-C1D7-80F9-4BCD-16A30CCA6EF0}"/>
              </a:ext>
            </a:extLst>
          </p:cNvPr>
          <p:cNvSpPr>
            <a:spLocks noGrp="1"/>
          </p:cNvSpPr>
          <p:nvPr>
            <p:ph type="pic" sz="quarter" idx="67"/>
          </p:nvPr>
        </p:nvSpPr>
        <p:spPr>
          <a:xfrm>
            <a:off x="9747600" y="0"/>
            <a:ext cx="2444400" cy="2298600"/>
          </a:xfrm>
          <a:solidFill>
            <a:schemeClr val="bg2"/>
          </a:solidFill>
        </p:spPr>
        <p:txBody>
          <a:bodyPr/>
          <a:lstStyle/>
          <a:p>
            <a:endParaRPr lang="de-DE"/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93E63DE2-E434-CF42-208D-5A4996C19B46}"/>
              </a:ext>
            </a:extLst>
          </p:cNvPr>
          <p:cNvSpPr/>
          <p:nvPr userDrawn="1"/>
        </p:nvSpPr>
        <p:spPr>
          <a:xfrm>
            <a:off x="9747250" y="4559400"/>
            <a:ext cx="2444750" cy="229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Textplatzhalter 24">
            <a:extLst>
              <a:ext uri="{FF2B5EF4-FFF2-40B4-BE49-F238E27FC236}">
                <a16:creationId xmlns:a16="http://schemas.microsoft.com/office/drawing/2014/main" id="{DF1576CC-2FBD-5DF5-6263-C95F9CBE2ACD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9747600" y="4572000"/>
            <a:ext cx="24444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5" name="Textplatzhalter 2">
            <a:extLst>
              <a:ext uri="{FF2B5EF4-FFF2-40B4-BE49-F238E27FC236}">
                <a16:creationId xmlns:a16="http://schemas.microsoft.com/office/drawing/2014/main" id="{53FA2DB8-602F-37C1-6644-48A593C7D957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9747600" y="5778000"/>
            <a:ext cx="24444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46" name="Rechteck 45">
            <a:extLst>
              <a:ext uri="{FF2B5EF4-FFF2-40B4-BE49-F238E27FC236}">
                <a16:creationId xmlns:a16="http://schemas.microsoft.com/office/drawing/2014/main" id="{61D7FCED-740A-7911-963C-4A1401C53B7B}"/>
              </a:ext>
            </a:extLst>
          </p:cNvPr>
          <p:cNvSpPr/>
          <p:nvPr userDrawn="1"/>
        </p:nvSpPr>
        <p:spPr>
          <a:xfrm>
            <a:off x="9747250" y="2478087"/>
            <a:ext cx="2444750" cy="190182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Textplatzhalter 24">
            <a:extLst>
              <a:ext uri="{FF2B5EF4-FFF2-40B4-BE49-F238E27FC236}">
                <a16:creationId xmlns:a16="http://schemas.microsoft.com/office/drawing/2014/main" id="{32A7ED90-65EB-C014-347C-244E1C746D7E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9747600" y="2478087"/>
            <a:ext cx="2444400" cy="1082086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8" name="Textplatzhalter 2">
            <a:extLst>
              <a:ext uri="{FF2B5EF4-FFF2-40B4-BE49-F238E27FC236}">
                <a16:creationId xmlns:a16="http://schemas.microsoft.com/office/drawing/2014/main" id="{6C4CF879-2338-5D0D-5CC8-C64B413F2DFB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9747600" y="3607974"/>
            <a:ext cx="2444400" cy="735756"/>
          </a:xfrm>
          <a:ln>
            <a:noFill/>
          </a:ln>
        </p:spPr>
        <p:txBody>
          <a:bodyPr lIns="72000" tIns="0" rIns="72000" bIns="18000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</p:spTree>
    <p:extLst>
      <p:ext uri="{BB962C8B-B14F-4D97-AF65-F5344CB8AC3E}">
        <p14:creationId xmlns:p14="http://schemas.microsoft.com/office/powerpoint/2010/main" val="70172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43D88A73-B461-300E-EDC0-2A2D6D6B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3600000" cy="833626"/>
          </a:xfrm>
        </p:spPr>
        <p:txBody>
          <a:bodyPr>
            <a:noAutofit/>
          </a:bodyPr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F0C4B1-6A57-9751-81EF-9D9A4DCE77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808" y="1656000"/>
            <a:ext cx="3600000" cy="4518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7" name="Diagrammplatzhalter 6">
            <a:extLst>
              <a:ext uri="{FF2B5EF4-FFF2-40B4-BE49-F238E27FC236}">
                <a16:creationId xmlns:a16="http://schemas.microsoft.com/office/drawing/2014/main" id="{65C5CDCF-A1FD-CF96-4762-4D184A7F4A9C}"/>
              </a:ext>
            </a:extLst>
          </p:cNvPr>
          <p:cNvSpPr>
            <a:spLocks noGrp="1"/>
          </p:cNvSpPr>
          <p:nvPr>
            <p:ph type="chart" sz="quarter" idx="19" hasCustomPrompt="1"/>
          </p:nvPr>
        </p:nvSpPr>
        <p:spPr>
          <a:xfrm>
            <a:off x="5007588" y="684000"/>
            <a:ext cx="6455775" cy="525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Diagramm durch Klick auf das Symbol einfügen.</a:t>
            </a:r>
          </a:p>
        </p:txBody>
      </p:sp>
      <p:sp>
        <p:nvSpPr>
          <p:cNvPr id="2" name="Textplatzhalter 5">
            <a:extLst>
              <a:ext uri="{FF2B5EF4-FFF2-40B4-BE49-F238E27FC236}">
                <a16:creationId xmlns:a16="http://schemas.microsoft.com/office/drawing/2014/main" id="{1076D761-ADC7-C868-085B-FC1B03CD7F0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15753" y="6050124"/>
            <a:ext cx="6455775" cy="261938"/>
          </a:xfrm>
        </p:spPr>
        <p:txBody>
          <a:bodyPr/>
          <a:lstStyle>
            <a:lvl1pPr marL="0" indent="0">
              <a:buFontTx/>
              <a:buNone/>
              <a:defRPr sz="1000"/>
            </a:lvl1pPr>
            <a:lvl2pPr marL="266700" indent="0">
              <a:buFontTx/>
              <a:buNone/>
              <a:defRPr/>
            </a:lvl2pPr>
            <a:lvl3pPr marL="542925" indent="0">
              <a:buFontTx/>
              <a:buNone/>
              <a:defRPr/>
            </a:lvl3pPr>
            <a:lvl4pPr marL="809625" indent="0">
              <a:buFontTx/>
              <a:buNone/>
              <a:defRPr/>
            </a:lvl4pPr>
            <a:lvl5pPr marL="1076325" indent="0">
              <a:buFontTx/>
              <a:buNone/>
              <a:defRPr/>
            </a:lvl5pPr>
          </a:lstStyle>
          <a:p>
            <a:r>
              <a:rPr lang="de-DE" dirty="0"/>
              <a:t>Quelle: Herausgebende Organisation, Jahr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D935946-BC1C-31D7-A71A-09BB7B580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E1A0FA-AB44-A384-8DDE-AEF7A980B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758152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Diagramm-Typozahl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43D88A73-B461-300E-EDC0-2A2D6D6B46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895440"/>
            <a:ext cx="2727162" cy="1219520"/>
          </a:xfrm>
        </p:spPr>
        <p:txBody>
          <a:bodyPr anchor="ctr"/>
          <a:lstStyle>
            <a:lvl1pPr algn="ctr">
              <a:defRPr sz="3000"/>
            </a:lvl1pPr>
          </a:lstStyle>
          <a:p>
            <a:r>
              <a:rPr lang="de-DE" dirty="0"/>
              <a:t>Hier steht die Kernaussage des Diagramms</a:t>
            </a:r>
          </a:p>
        </p:txBody>
      </p:sp>
      <p:sp>
        <p:nvSpPr>
          <p:cNvPr id="2" name="Textplatzhalter 5">
            <a:extLst>
              <a:ext uri="{FF2B5EF4-FFF2-40B4-BE49-F238E27FC236}">
                <a16:creationId xmlns:a16="http://schemas.microsoft.com/office/drawing/2014/main" id="{1076D761-ADC7-C868-085B-FC1B03CD7F0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82809" y="4652536"/>
            <a:ext cx="3600000" cy="1287463"/>
          </a:xfrm>
        </p:spPr>
        <p:txBody>
          <a:bodyPr anchor="b" anchorCtr="0"/>
          <a:lstStyle>
            <a:lvl1pPr marL="0" indent="0">
              <a:buFontTx/>
              <a:buNone/>
              <a:defRPr sz="1000"/>
            </a:lvl1pPr>
            <a:lvl2pPr marL="266700" indent="0">
              <a:buFontTx/>
              <a:buNone/>
              <a:defRPr/>
            </a:lvl2pPr>
            <a:lvl3pPr marL="542925" indent="0">
              <a:buFontTx/>
              <a:buNone/>
              <a:defRPr/>
            </a:lvl3pPr>
            <a:lvl4pPr marL="809625" indent="0">
              <a:buFontTx/>
              <a:buNone/>
              <a:defRPr/>
            </a:lvl4pPr>
            <a:lvl5pPr marL="1076325" indent="0">
              <a:buFontTx/>
              <a:buNone/>
              <a:defRPr/>
            </a:lvl5pPr>
          </a:lstStyle>
          <a:p>
            <a:r>
              <a:rPr lang="de-DE" dirty="0"/>
              <a:t>Quelle: Herausgebende Organisation, Jahr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D935946-BC1C-31D7-A71A-09BB7B580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E1A0FA-AB44-A384-8DDE-AEF7A980B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1F3AD720-7514-3B03-B899-95194C06BD1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477697" y="2436669"/>
            <a:ext cx="2403423" cy="1287462"/>
          </a:xfrm>
        </p:spPr>
        <p:txBody>
          <a:bodyPr rIns="72000" anchor="b" anchorCtr="0"/>
          <a:lstStyle>
            <a:lvl1pPr marL="0" indent="0">
              <a:buNone/>
              <a:defRPr sz="9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XY%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564C819A-0002-37F8-98F8-B0F35449126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77963" y="3748596"/>
            <a:ext cx="1935797" cy="461665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  <a:lvl2pPr marL="288000" indent="0">
              <a:buNone/>
              <a:defRPr/>
            </a:lvl2pPr>
            <a:lvl3pPr marL="576000" indent="0">
              <a:buNone/>
              <a:defRPr/>
            </a:lvl3pPr>
            <a:lvl4pPr marL="885300" indent="0">
              <a:buNone/>
              <a:defRPr/>
            </a:lvl4pPr>
            <a:lvl5pPr marL="1154250" indent="0">
              <a:buNone/>
              <a:defRPr/>
            </a:lvl5pPr>
          </a:lstStyle>
          <a:p>
            <a:pPr lvl="0"/>
            <a:r>
              <a:rPr lang="de-DE" dirty="0"/>
              <a:t>Hier steht eine Beschreibung</a:t>
            </a:r>
          </a:p>
        </p:txBody>
      </p:sp>
      <p:sp>
        <p:nvSpPr>
          <p:cNvPr id="20" name="Textplatzhalter 8">
            <a:extLst>
              <a:ext uri="{FF2B5EF4-FFF2-40B4-BE49-F238E27FC236}">
                <a16:creationId xmlns:a16="http://schemas.microsoft.com/office/drawing/2014/main" id="{0B32C785-BE84-2D9D-8FC7-86CCD376893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720000" y="4649606"/>
            <a:ext cx="2403423" cy="923330"/>
          </a:xfrm>
        </p:spPr>
        <p:txBody>
          <a:bodyPr lIns="72000" rIns="0" anchor="b" anchorCtr="0">
            <a:spAutoFit/>
          </a:bodyPr>
          <a:lstStyle>
            <a:lvl1pPr marL="0" indent="0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XY%</a:t>
            </a:r>
          </a:p>
        </p:txBody>
      </p:sp>
      <p:sp>
        <p:nvSpPr>
          <p:cNvPr id="21" name="Textplatzhalter 10">
            <a:extLst>
              <a:ext uri="{FF2B5EF4-FFF2-40B4-BE49-F238E27FC236}">
                <a16:creationId xmlns:a16="http://schemas.microsoft.com/office/drawing/2014/main" id="{931A6AED-A19F-B7A2-2B7C-D6DE9CE8239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720000" y="5597401"/>
            <a:ext cx="1935797" cy="461665"/>
          </a:xfrm>
        </p:spPr>
        <p:txBody>
          <a:bodyPr lIns="72000">
            <a:spAutoFit/>
          </a:bodyPr>
          <a:lstStyle>
            <a:lvl1pPr marL="0" indent="0">
              <a:buNone/>
              <a:defRPr/>
            </a:lvl1pPr>
            <a:lvl2pPr marL="288000" indent="0">
              <a:buNone/>
              <a:defRPr/>
            </a:lvl2pPr>
            <a:lvl3pPr marL="576000" indent="0">
              <a:buNone/>
              <a:defRPr/>
            </a:lvl3pPr>
            <a:lvl4pPr marL="885300" indent="0">
              <a:buNone/>
              <a:defRPr/>
            </a:lvl4pPr>
            <a:lvl5pPr marL="1154250" indent="0">
              <a:buNone/>
              <a:defRPr/>
            </a:lvl5pPr>
          </a:lstStyle>
          <a:p>
            <a:pPr lvl="0"/>
            <a:r>
              <a:rPr lang="de-DE" dirty="0"/>
              <a:t>Hier steht eine Beschreibung</a:t>
            </a:r>
          </a:p>
        </p:txBody>
      </p:sp>
      <p:sp>
        <p:nvSpPr>
          <p:cNvPr id="22" name="Textplatzhalter 8">
            <a:extLst>
              <a:ext uri="{FF2B5EF4-FFF2-40B4-BE49-F238E27FC236}">
                <a16:creationId xmlns:a16="http://schemas.microsoft.com/office/drawing/2014/main" id="{9084C9E4-402C-A72D-F5A6-EDC148C0EE9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720000" y="1285064"/>
            <a:ext cx="2403423" cy="461665"/>
          </a:xfrm>
        </p:spPr>
        <p:txBody>
          <a:bodyPr lIns="72000" rIns="0" anchor="b" anchorCtr="0">
            <a:spAutoFit/>
          </a:bodyPr>
          <a:lstStyle>
            <a:lvl1pPr marL="0" indent="0">
              <a:buNone/>
              <a:defRPr sz="30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XY%</a:t>
            </a:r>
          </a:p>
        </p:txBody>
      </p:sp>
      <p:sp>
        <p:nvSpPr>
          <p:cNvPr id="23" name="Textplatzhalter 10">
            <a:extLst>
              <a:ext uri="{FF2B5EF4-FFF2-40B4-BE49-F238E27FC236}">
                <a16:creationId xmlns:a16="http://schemas.microsoft.com/office/drawing/2014/main" id="{F31E099B-C2D3-09EB-3076-B5166E7560E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720000" y="1746729"/>
            <a:ext cx="1935797" cy="461665"/>
          </a:xfrm>
        </p:spPr>
        <p:txBody>
          <a:bodyPr lIns="72000">
            <a:spAutoFit/>
          </a:bodyPr>
          <a:lstStyle>
            <a:lvl1pPr marL="0" indent="0">
              <a:buNone/>
              <a:defRPr/>
            </a:lvl1pPr>
            <a:lvl2pPr marL="288000" indent="0">
              <a:buNone/>
              <a:defRPr/>
            </a:lvl2pPr>
            <a:lvl3pPr marL="576000" indent="0">
              <a:buNone/>
              <a:defRPr/>
            </a:lvl3pPr>
            <a:lvl4pPr marL="885300" indent="0">
              <a:buNone/>
              <a:defRPr/>
            </a:lvl4pPr>
            <a:lvl5pPr marL="1154250" indent="0">
              <a:buNone/>
              <a:defRPr/>
            </a:lvl5pPr>
          </a:lstStyle>
          <a:p>
            <a:pPr lvl="0"/>
            <a:r>
              <a:rPr lang="de-DE" dirty="0"/>
              <a:t>Hier steht eine Beschreibung</a:t>
            </a:r>
          </a:p>
        </p:txBody>
      </p:sp>
      <p:sp>
        <p:nvSpPr>
          <p:cNvPr id="24" name="Textplatzhalter 8">
            <a:extLst>
              <a:ext uri="{FF2B5EF4-FFF2-40B4-BE49-F238E27FC236}">
                <a16:creationId xmlns:a16="http://schemas.microsoft.com/office/drawing/2014/main" id="{DDCE1943-8EA1-7C2B-9EAA-C6EE47ACD7A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720000" y="2431754"/>
            <a:ext cx="2403423" cy="461665"/>
          </a:xfrm>
        </p:spPr>
        <p:txBody>
          <a:bodyPr lIns="72000" rIns="0" anchor="b" anchorCtr="0">
            <a:spAutoFit/>
          </a:bodyPr>
          <a:lstStyle>
            <a:lvl1pPr marL="0" indent="0">
              <a:buNone/>
              <a:defRPr sz="30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XY%</a:t>
            </a:r>
          </a:p>
        </p:txBody>
      </p:sp>
      <p:sp>
        <p:nvSpPr>
          <p:cNvPr id="25" name="Textplatzhalter 10">
            <a:extLst>
              <a:ext uri="{FF2B5EF4-FFF2-40B4-BE49-F238E27FC236}">
                <a16:creationId xmlns:a16="http://schemas.microsoft.com/office/drawing/2014/main" id="{B12B8EBB-1618-6D2E-57B8-ADAFD85DC4F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720000" y="2893419"/>
            <a:ext cx="1935797" cy="461665"/>
          </a:xfrm>
        </p:spPr>
        <p:txBody>
          <a:bodyPr lIns="72000">
            <a:spAutoFit/>
          </a:bodyPr>
          <a:lstStyle>
            <a:lvl1pPr marL="0" indent="0">
              <a:buNone/>
              <a:defRPr/>
            </a:lvl1pPr>
            <a:lvl2pPr marL="288000" indent="0">
              <a:buNone/>
              <a:defRPr/>
            </a:lvl2pPr>
            <a:lvl3pPr marL="576000" indent="0">
              <a:buNone/>
              <a:defRPr/>
            </a:lvl3pPr>
            <a:lvl4pPr marL="885300" indent="0">
              <a:buNone/>
              <a:defRPr/>
            </a:lvl4pPr>
            <a:lvl5pPr marL="1154250" indent="0">
              <a:buNone/>
              <a:defRPr/>
            </a:lvl5pPr>
          </a:lstStyle>
          <a:p>
            <a:pPr lvl="0"/>
            <a:r>
              <a:rPr lang="de-DE" dirty="0"/>
              <a:t>Hier steht eine Beschreibung</a:t>
            </a:r>
          </a:p>
        </p:txBody>
      </p:sp>
      <p:sp>
        <p:nvSpPr>
          <p:cNvPr id="7" name="Diagrammplatzhalter 6">
            <a:extLst>
              <a:ext uri="{FF2B5EF4-FFF2-40B4-BE49-F238E27FC236}">
                <a16:creationId xmlns:a16="http://schemas.microsoft.com/office/drawing/2014/main" id="{65C5CDCF-A1FD-CF96-4762-4D184A7F4A9C}"/>
              </a:ext>
            </a:extLst>
          </p:cNvPr>
          <p:cNvSpPr>
            <a:spLocks noGrp="1"/>
          </p:cNvSpPr>
          <p:nvPr>
            <p:ph type="chart" sz="quarter" idx="19" hasCustomPrompt="1"/>
          </p:nvPr>
        </p:nvSpPr>
        <p:spPr>
          <a:xfrm>
            <a:off x="5308437" y="1270648"/>
            <a:ext cx="4302288" cy="43022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Diagramm durch Klick auf das Symbol einfügen.</a:t>
            </a:r>
          </a:p>
        </p:txBody>
      </p:sp>
    </p:spTree>
    <p:extLst>
      <p:ext uri="{BB962C8B-B14F-4D97-AF65-F5344CB8AC3E}">
        <p14:creationId xmlns:p14="http://schemas.microsoft.com/office/powerpoint/2010/main" val="205119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E5BEF328-4FE0-E2F4-32A0-7E5391EA5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3240000" cy="55052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1" name="Bildplatzhalter 10" descr="Alternativtext nicht vergessen oder Bild als dekorativ markieren">
            <a:extLst>
              <a:ext uri="{FF2B5EF4-FFF2-40B4-BE49-F238E27FC236}">
                <a16:creationId xmlns:a16="http://schemas.microsoft.com/office/drawing/2014/main" id="{4D57C9FF-82ED-DE52-69BA-1A86B39A358D}"/>
              </a:ext>
            </a:extLst>
          </p:cNvPr>
          <p:cNvSpPr>
            <a:spLocks noGrp="1" noChangeAspect="1"/>
          </p:cNvSpPr>
          <p:nvPr>
            <p:ph type="pic" sz="quarter" idx="34" hasCustomPrompt="1"/>
          </p:nvPr>
        </p:nvSpPr>
        <p:spPr>
          <a:xfrm>
            <a:off x="684000" y="3060000"/>
            <a:ext cx="1080000" cy="1080000"/>
          </a:xfrm>
          <a:prstGeom prst="ellipse">
            <a:avLst/>
          </a:prstGeom>
          <a:solidFill>
            <a:schemeClr val="bg2"/>
          </a:solidFill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de-DE" dirty="0"/>
              <a:t> </a:t>
            </a:r>
          </a:p>
        </p:txBody>
      </p:sp>
      <p:sp>
        <p:nvSpPr>
          <p:cNvPr id="27" name="Textplatzhalter 25">
            <a:extLst>
              <a:ext uri="{FF2B5EF4-FFF2-40B4-BE49-F238E27FC236}">
                <a16:creationId xmlns:a16="http://schemas.microsoft.com/office/drawing/2014/main" id="{4D5EF3A1-1197-5A85-F6B3-9CC4503F7BC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4000" y="4500000"/>
            <a:ext cx="3240000" cy="1620000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500" b="0"/>
            </a:lvl1pPr>
          </a:lstStyle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Position</a:t>
            </a:r>
          </a:p>
          <a:p>
            <a:pPr lvl="0"/>
            <a:endParaRPr lang="de-DE" dirty="0"/>
          </a:p>
          <a:p>
            <a:pPr lvl="0"/>
            <a:r>
              <a:rPr lang="de-DE" dirty="0" err="1">
                <a:hlinkClick r:id="rId2"/>
              </a:rPr>
              <a:t>vorname.nachname</a:t>
            </a:r>
            <a:r>
              <a:rPr lang="de-DE" dirty="0">
                <a:hlinkClick r:id="rId2"/>
              </a:rPr>
              <a:t>@</a:t>
            </a:r>
            <a:br>
              <a:rPr lang="de-DE" dirty="0">
                <a:hlinkClick r:id="rId2"/>
              </a:rPr>
            </a:br>
            <a:r>
              <a:rPr lang="de-DE" dirty="0">
                <a:hlinkClick r:id="rId2"/>
              </a:rPr>
              <a:t>verbraucherzentrale.de</a:t>
            </a:r>
            <a:endParaRPr lang="de-DE" dirty="0"/>
          </a:p>
          <a:p>
            <a:r>
              <a:rPr lang="de-DE" dirty="0"/>
              <a:t>+49 00 00000-0</a:t>
            </a:r>
          </a:p>
          <a:p>
            <a:pPr lvl="0"/>
            <a:endParaRPr lang="de-DE" dirty="0"/>
          </a:p>
        </p:txBody>
      </p:sp>
      <p:sp>
        <p:nvSpPr>
          <p:cNvPr id="13" name="Bildplatzhalter 10">
            <a:extLst>
              <a:ext uri="{FF2B5EF4-FFF2-40B4-BE49-F238E27FC236}">
                <a16:creationId xmlns:a16="http://schemas.microsoft.com/office/drawing/2014/main" id="{85DDF5A2-406A-2348-291A-97EB27075BE3}"/>
              </a:ext>
            </a:extLst>
          </p:cNvPr>
          <p:cNvSpPr>
            <a:spLocks noGrp="1" noChangeAspect="1"/>
          </p:cNvSpPr>
          <p:nvPr>
            <p:ph type="pic" sz="quarter" idx="36" hasCustomPrompt="1"/>
          </p:nvPr>
        </p:nvSpPr>
        <p:spPr>
          <a:xfrm>
            <a:off x="4320000" y="3060000"/>
            <a:ext cx="1080000" cy="1080000"/>
          </a:xfrm>
          <a:prstGeom prst="ellipse">
            <a:avLst/>
          </a:prstGeom>
          <a:solidFill>
            <a:schemeClr val="bg2"/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e-DE" dirty="0"/>
              <a:t> </a:t>
            </a:r>
          </a:p>
        </p:txBody>
      </p:sp>
      <p:sp>
        <p:nvSpPr>
          <p:cNvPr id="2" name="Textplatzhalter 25">
            <a:extLst>
              <a:ext uri="{FF2B5EF4-FFF2-40B4-BE49-F238E27FC236}">
                <a16:creationId xmlns:a16="http://schemas.microsoft.com/office/drawing/2014/main" id="{4DC39033-8463-2C56-D6C3-1489EC68728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20000" y="4500000"/>
            <a:ext cx="3240000" cy="1620000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500" b="0"/>
            </a:lvl1pPr>
          </a:lstStyle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Position</a:t>
            </a:r>
          </a:p>
          <a:p>
            <a:pPr lvl="0"/>
            <a:endParaRPr lang="de-DE" dirty="0"/>
          </a:p>
          <a:p>
            <a:pPr lvl="0"/>
            <a:r>
              <a:rPr lang="de-DE" dirty="0" err="1">
                <a:hlinkClick r:id="rId2"/>
              </a:rPr>
              <a:t>vorname.nachname</a:t>
            </a:r>
            <a:r>
              <a:rPr lang="de-DE" dirty="0">
                <a:hlinkClick r:id="rId2"/>
              </a:rPr>
              <a:t>@</a:t>
            </a:r>
            <a:br>
              <a:rPr lang="de-DE" dirty="0">
                <a:hlinkClick r:id="rId2"/>
              </a:rPr>
            </a:br>
            <a:r>
              <a:rPr lang="de-DE" dirty="0">
                <a:hlinkClick r:id="rId2"/>
              </a:rPr>
              <a:t>verbraucherzentrale.de</a:t>
            </a:r>
            <a:endParaRPr lang="de-DE" dirty="0"/>
          </a:p>
          <a:p>
            <a:r>
              <a:rPr lang="de-DE" dirty="0"/>
              <a:t>+49 00 00000-0</a:t>
            </a:r>
          </a:p>
          <a:p>
            <a:pPr lvl="0"/>
            <a:endParaRPr lang="de-DE" dirty="0"/>
          </a:p>
        </p:txBody>
      </p:sp>
      <p:sp>
        <p:nvSpPr>
          <p:cNvPr id="12" name="Bildplatzhalter 10">
            <a:extLst>
              <a:ext uri="{FF2B5EF4-FFF2-40B4-BE49-F238E27FC236}">
                <a16:creationId xmlns:a16="http://schemas.microsoft.com/office/drawing/2014/main" id="{5CA974F0-2DA8-CD15-EF40-D45A2D6FDD5D}"/>
              </a:ext>
            </a:extLst>
          </p:cNvPr>
          <p:cNvSpPr>
            <a:spLocks noGrp="1" noChangeAspect="1"/>
          </p:cNvSpPr>
          <p:nvPr>
            <p:ph type="pic" sz="quarter" idx="35" hasCustomPrompt="1"/>
          </p:nvPr>
        </p:nvSpPr>
        <p:spPr>
          <a:xfrm>
            <a:off x="7920000" y="3060000"/>
            <a:ext cx="1080000" cy="1080000"/>
          </a:xfrm>
          <a:prstGeom prst="ellipse">
            <a:avLst/>
          </a:prstGeom>
          <a:solidFill>
            <a:schemeClr val="bg2"/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dirty="0"/>
              <a:t> </a:t>
            </a:r>
          </a:p>
        </p:txBody>
      </p:sp>
      <p:sp>
        <p:nvSpPr>
          <p:cNvPr id="3" name="Textplatzhalter 25">
            <a:extLst>
              <a:ext uri="{FF2B5EF4-FFF2-40B4-BE49-F238E27FC236}">
                <a16:creationId xmlns:a16="http://schemas.microsoft.com/office/drawing/2014/main" id="{82DC67C8-A87E-8BD6-0DA1-D436428FA69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920000" y="4500000"/>
            <a:ext cx="3240000" cy="1620000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500" b="0"/>
            </a:lvl1pPr>
          </a:lstStyle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Position</a:t>
            </a:r>
          </a:p>
          <a:p>
            <a:pPr lvl="0"/>
            <a:endParaRPr lang="de-DE" dirty="0"/>
          </a:p>
          <a:p>
            <a:pPr lvl="0"/>
            <a:r>
              <a:rPr lang="de-DE" dirty="0" err="1">
                <a:hlinkClick r:id="rId2"/>
              </a:rPr>
              <a:t>vorname.nachname</a:t>
            </a:r>
            <a:r>
              <a:rPr lang="de-DE" dirty="0">
                <a:hlinkClick r:id="rId2"/>
              </a:rPr>
              <a:t>@</a:t>
            </a:r>
            <a:br>
              <a:rPr lang="de-DE" dirty="0">
                <a:hlinkClick r:id="rId2"/>
              </a:rPr>
            </a:br>
            <a:r>
              <a:rPr lang="de-DE" dirty="0">
                <a:hlinkClick r:id="rId2"/>
              </a:rPr>
              <a:t>verbraucherzentrale.de</a:t>
            </a:r>
            <a:endParaRPr lang="de-DE" dirty="0"/>
          </a:p>
          <a:p>
            <a:r>
              <a:rPr lang="de-DE" dirty="0"/>
              <a:t>+49 00 00000-0</a:t>
            </a:r>
          </a:p>
          <a:p>
            <a:pPr lvl="0"/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F60822-72EF-949E-A259-780572623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6914E15B-01DF-5123-7A76-3A0142A55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771176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ress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15">
            <a:extLst>
              <a:ext uri="{FF2B5EF4-FFF2-40B4-BE49-F238E27FC236}">
                <a16:creationId xmlns:a16="http://schemas.microsoft.com/office/drawing/2014/main" id="{9D46F73F-037A-AC9A-3CBA-5547CE05E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13" y="684000"/>
            <a:ext cx="6821176" cy="171408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lnSpc>
                <a:spcPts val="6200"/>
              </a:lnSpc>
              <a:spcAft>
                <a:spcPts val="5500"/>
              </a:spcAft>
              <a:defRPr sz="550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69D6D4B-D6EF-E719-DB32-BDE1D684962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2312" y="4680000"/>
            <a:ext cx="2880000" cy="124688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Arial" panose="020B0604020202020204" pitchFamily="34" charset="0"/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Verfasser/-in:</a:t>
            </a:r>
          </a:p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Position</a:t>
            </a:r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42C7F6EE-739B-12E9-D650-572D7646C9F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59999" y="4680000"/>
            <a:ext cx="7549689" cy="1246888"/>
          </a:xfrm>
          <a:prstGeom prst="rect">
            <a:avLst/>
          </a:prstGeom>
        </p:spPr>
        <p:txBody>
          <a:bodyPr lIns="0" tIns="0" rIns="0" bIns="0" numCol="1" spcCol="360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Arial" panose="020B0604020202020204" pitchFamily="34" charset="0"/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Bildnachweise:</a:t>
            </a:r>
          </a:p>
          <a:p>
            <a:pPr lvl="0"/>
            <a:r>
              <a:rPr lang="de-DE" dirty="0"/>
              <a:t>S. X, X – Musterbild/</a:t>
            </a:r>
            <a:r>
              <a:rPr lang="de-DE" dirty="0" err="1"/>
              <a:t>Fotograf:in</a:t>
            </a:r>
            <a:r>
              <a:rPr lang="de-DE" dirty="0"/>
              <a:t>;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8265DD1A-4B11-A88B-6A6B-E8C074CAA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A3674A9-C066-15E1-5325-8932C4BC6E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9564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-V-Element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09C6ED6-EA37-9FB1-ACEA-736AD3E2B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2000" y="2586310"/>
            <a:ext cx="8301008" cy="1667380"/>
          </a:xfrm>
        </p:spPr>
        <p:txBody>
          <a:bodyPr anchor="ctr" anchorCtr="0">
            <a:spAutoFit/>
          </a:bodyPr>
          <a:lstStyle>
            <a:lvl1pPr>
              <a:defRPr sz="6000"/>
            </a:lvl1pPr>
          </a:lstStyle>
          <a:p>
            <a:r>
              <a:rPr lang="de-DE" dirty="0"/>
              <a:t>Mastertitelformat bearbeiten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26E2908-B254-60C5-6D2E-EF8120C1A2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68501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3988A57C-9DC4-B4D2-AC89-79E27A27B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3D07287-B5A4-8CEA-0A0E-34C89445A1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73637" y="2680201"/>
            <a:ext cx="6444725" cy="149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880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A84D56B-FA8A-7C43-D6D0-AA537840EF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0C83C09-9B75-D2E3-22F1-C863E1F242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70851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-V-Element 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737D5D-24EC-3192-E0DC-2183DA19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DB206B0-5A34-D503-9AD5-C339C2AB9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609C6ED6-EA37-9FB1-ACEA-736AD3E2B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2000" y="2586310"/>
            <a:ext cx="8250904" cy="1667380"/>
          </a:xfrm>
        </p:spPr>
        <p:txBody>
          <a:bodyPr anchor="ctr" anchorCtr="0">
            <a:sp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2678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-Bild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0">
            <a:extLst>
              <a:ext uri="{FF2B5EF4-FFF2-40B4-BE49-F238E27FC236}">
                <a16:creationId xmlns:a16="http://schemas.microsoft.com/office/drawing/2014/main" id="{000D403A-D2CD-63C6-D48B-BB66924F756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225200" y="504000"/>
            <a:ext cx="4284000" cy="5637600"/>
          </a:xfrm>
          <a:prstGeom prst="rect">
            <a:avLst/>
          </a:prstGeom>
          <a:noFill/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Illustration durch Klick </a:t>
            </a:r>
            <a:br>
              <a:rPr lang="de-DE" dirty="0"/>
            </a:br>
            <a:r>
              <a:rPr lang="de-DE" dirty="0"/>
              <a:t>auf das Symbol einfügen.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D0219C58-71EF-E8BF-CD1B-93112482D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2584800"/>
            <a:ext cx="6264000" cy="1667380"/>
          </a:xfrm>
        </p:spPr>
        <p:txBody>
          <a:bodyPr anchor="ctr" anchorCtr="0">
            <a:spAutoFit/>
          </a:bodyPr>
          <a:lstStyle>
            <a:lvl1pPr>
              <a:defRPr sz="6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E98C62E1-D151-9286-5AC8-900E9D26B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0757A664-C288-6F15-E513-579F0E564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256279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-Bild 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DF70323-A6FE-E442-8B64-3A4FA0CAEA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D0219C58-71EF-E8BF-CD1B-93112482D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2584800"/>
            <a:ext cx="6264000" cy="1667380"/>
          </a:xfrm>
        </p:spPr>
        <p:txBody>
          <a:bodyPr anchor="ctr" anchorCtr="0">
            <a:sp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Bildplatzhalter 12">
            <a:extLst>
              <a:ext uri="{FF2B5EF4-FFF2-40B4-BE49-F238E27FC236}">
                <a16:creationId xmlns:a16="http://schemas.microsoft.com/office/drawing/2014/main" id="{12FD36CF-71AF-9FAB-702F-C3C9ADC2870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128000" y="1372181"/>
            <a:ext cx="6480000" cy="64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Bild/Illustration durch Klick auf das Symbol einfügen. Bild/Illustration muss ggf. vorher </a:t>
            </a:r>
            <a:br>
              <a:rPr lang="de-DE" dirty="0"/>
            </a:br>
            <a:r>
              <a:rPr lang="de-DE" dirty="0"/>
              <a:t>quadratisch zugeschnitten werden. 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E98C62E1-D151-9286-5AC8-900E9D26B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84000" y="6364800"/>
            <a:ext cx="6732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0757A664-C288-6F15-E513-579F0E564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31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6">
            <a:extLst>
              <a:ext uri="{FF2B5EF4-FFF2-40B4-BE49-F238E27FC236}">
                <a16:creationId xmlns:a16="http://schemas.microsoft.com/office/drawing/2014/main" id="{480E9B0E-B4C4-4A7A-6384-4CAEA8C3B0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2167" y="684000"/>
            <a:ext cx="10800000" cy="396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Agenda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9B6F019-78EF-6CA4-C802-C8F12A4CC43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84212" y="1317600"/>
            <a:ext cx="10800000" cy="4856400"/>
          </a:xfrm>
        </p:spPr>
        <p:txBody>
          <a:bodyPr numCol="1" spcCol="360000"/>
          <a:lstStyle>
            <a:lvl1pPr marL="342000" indent="-342900">
              <a:lnSpc>
                <a:spcPct val="100000"/>
              </a:lnSpc>
              <a:spcAft>
                <a:spcPts val="1500"/>
              </a:spcAft>
              <a:buFont typeface="+mj-lt"/>
              <a:buAutoNum type="arabicPeriod"/>
              <a:defRPr sz="2000" b="1">
                <a:solidFill>
                  <a:schemeClr val="tx1"/>
                </a:solidFill>
              </a:defRPr>
            </a:lvl1pPr>
            <a:lvl2pPr marL="609600" indent="-342900">
              <a:buFont typeface="+mj-lt"/>
              <a:buAutoNum type="arabicPeriod"/>
              <a:defRPr/>
            </a:lvl2pPr>
            <a:lvl3pPr marL="885825" indent="-342900">
              <a:buFont typeface="+mj-lt"/>
              <a:buAutoNum type="arabicPeriod"/>
              <a:defRPr/>
            </a:lvl3pPr>
            <a:lvl4pPr marL="1152525" indent="-342900">
              <a:buFont typeface="+mj-lt"/>
              <a:buAutoNum type="arabicPeriod"/>
              <a:defRPr/>
            </a:lvl4pPr>
            <a:lvl5pPr marL="1419225" indent="-342900">
              <a:buFont typeface="+mj-lt"/>
              <a:buAutoNum type="arabicPeriod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AE2CD9-937F-9C2E-566C-CE4DB37435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C74E52-5B33-0229-FC7E-CBDAF902C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62138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6">
            <a:extLst>
              <a:ext uri="{FF2B5EF4-FFF2-40B4-BE49-F238E27FC236}">
                <a16:creationId xmlns:a16="http://schemas.microsoft.com/office/drawing/2014/main" id="{480E9B0E-B4C4-4A7A-6384-4CAEA8C3B0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2167" y="684000"/>
            <a:ext cx="10800000" cy="396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Agenda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9B6F019-78EF-6CA4-C802-C8F12A4CC43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84212" y="1317600"/>
            <a:ext cx="10800000" cy="4856400"/>
          </a:xfrm>
        </p:spPr>
        <p:txBody>
          <a:bodyPr numCol="2" spcCol="360000"/>
          <a:lstStyle>
            <a:lvl1pPr marL="342000" indent="-342900">
              <a:lnSpc>
                <a:spcPct val="100000"/>
              </a:lnSpc>
              <a:spcAft>
                <a:spcPts val="1500"/>
              </a:spcAft>
              <a:buFont typeface="+mj-lt"/>
              <a:buAutoNum type="arabicPeriod"/>
              <a:defRPr sz="2000" b="1">
                <a:solidFill>
                  <a:schemeClr val="tx1"/>
                </a:solidFill>
              </a:defRPr>
            </a:lvl1pPr>
            <a:lvl2pPr marL="609600" indent="-342900">
              <a:buFont typeface="+mj-lt"/>
              <a:buAutoNum type="arabicPeriod"/>
              <a:defRPr/>
            </a:lvl2pPr>
            <a:lvl3pPr marL="885825" indent="-342900">
              <a:buFont typeface="+mj-lt"/>
              <a:buAutoNum type="arabicPeriod"/>
              <a:defRPr/>
            </a:lvl3pPr>
            <a:lvl4pPr marL="1152525" indent="-342900">
              <a:buFont typeface="+mj-lt"/>
              <a:buAutoNum type="arabicPeriod"/>
              <a:defRPr/>
            </a:lvl4pPr>
            <a:lvl5pPr marL="1419225" indent="-342900">
              <a:buFont typeface="+mj-lt"/>
              <a:buAutoNum type="arabicPeriod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AE2CD9-937F-9C2E-566C-CE4DB37435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C74E52-5B33-0229-FC7E-CBDAF902C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0857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1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0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9.xml"/><Relationship Id="rId16" Type="http://schemas.openxmlformats.org/officeDocument/2006/relationships/slideLayout" Target="../slideLayouts/slideLayout23.xml"/><Relationship Id="rId20" Type="http://schemas.openxmlformats.org/officeDocument/2006/relationships/slideLayout" Target="../slideLayouts/slideLayout27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26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15">
            <a:extLst>
              <a:ext uri="{FF2B5EF4-FFF2-40B4-BE49-F238E27FC236}">
                <a16:creationId xmlns:a16="http://schemas.microsoft.com/office/drawing/2014/main" id="{924037AA-8B86-5340-CD1D-434091672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704" y="2052000"/>
            <a:ext cx="10800000" cy="97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914E7600-929C-1ED2-385C-2A60FB76A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000" y="3276000"/>
            <a:ext cx="10800000" cy="25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F473FCC-6C5F-422C-AC27-8FBD144BDD1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88909" y="684000"/>
            <a:ext cx="2960182" cy="68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859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9" r:id="rId2"/>
    <p:sldLayoutId id="2147483705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1200150" indent="-285750" algn="l" defTabSz="9144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114550" indent="-285750" algn="l" defTabSz="9144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38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platzhalter 15">
            <a:extLst>
              <a:ext uri="{FF2B5EF4-FFF2-40B4-BE49-F238E27FC236}">
                <a16:creationId xmlns:a16="http://schemas.microsoft.com/office/drawing/2014/main" id="{AA92D2CD-D88F-C123-454B-93728D3A1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2000" y="2586310"/>
            <a:ext cx="8280000" cy="1667380"/>
          </a:xfrm>
          <a:prstGeom prst="rect">
            <a:avLst/>
          </a:prstGeom>
        </p:spPr>
        <p:txBody>
          <a:bodyPr vert="horz" lIns="0" tIns="0" rIns="0" bIns="0" rtlCol="0" anchor="ctr" anchorCtr="0">
            <a:sp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Foliennummernplatzhalter 2">
            <a:extLst>
              <a:ext uri="{FF2B5EF4-FFF2-40B4-BE49-F238E27FC236}">
                <a16:creationId xmlns:a16="http://schemas.microsoft.com/office/drawing/2014/main" id="{C3DEA1ED-12C2-7BB3-8F03-BBF9EAFA5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4754" y="6364799"/>
            <a:ext cx="63861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E21B3A-246B-EAEA-BFB9-EF86AAFEE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4000" y="6364800"/>
            <a:ext cx="9000000" cy="144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950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40" r:id="rId3"/>
    <p:sldLayoutId id="2147483741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platzhalter 15">
            <a:extLst>
              <a:ext uri="{FF2B5EF4-FFF2-40B4-BE49-F238E27FC236}">
                <a16:creationId xmlns:a16="http://schemas.microsoft.com/office/drawing/2014/main" id="{AA92D2CD-D88F-C123-454B-93728D3A1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03EBF2F0-2E9D-CC1A-277C-79AB8FD32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167" y="1317600"/>
            <a:ext cx="10800000" cy="485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oliennummernplatzhalter 2">
            <a:extLst>
              <a:ext uri="{FF2B5EF4-FFF2-40B4-BE49-F238E27FC236}">
                <a16:creationId xmlns:a16="http://schemas.microsoft.com/office/drawing/2014/main" id="{C3DEA1ED-12C2-7BB3-8F03-BBF9EAFA5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4754" y="6364799"/>
            <a:ext cx="63861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E21B3A-246B-EAEA-BFB9-EF86AAFEE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4000" y="6364800"/>
            <a:ext cx="9000000" cy="144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748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704" r:id="rId2"/>
    <p:sldLayoutId id="2147483654" r:id="rId3"/>
    <p:sldLayoutId id="2147483731" r:id="rId4"/>
    <p:sldLayoutId id="2147483685" r:id="rId5"/>
    <p:sldLayoutId id="2147483656" r:id="rId6"/>
    <p:sldLayoutId id="2147483732" r:id="rId7"/>
    <p:sldLayoutId id="2147483689" r:id="rId8"/>
    <p:sldLayoutId id="2147483655" r:id="rId9"/>
    <p:sldLayoutId id="2147483720" r:id="rId10"/>
    <p:sldLayoutId id="2147483723" r:id="rId11"/>
    <p:sldLayoutId id="2147483721" r:id="rId12"/>
    <p:sldLayoutId id="2147483718" r:id="rId13"/>
    <p:sldLayoutId id="2147483706" r:id="rId14"/>
    <p:sldLayoutId id="2147483707" r:id="rId15"/>
    <p:sldLayoutId id="2147483726" r:id="rId16"/>
    <p:sldLayoutId id="2147483693" r:id="rId17"/>
    <p:sldLayoutId id="2147483730" r:id="rId18"/>
    <p:sldLayoutId id="2147483716" r:id="rId19"/>
    <p:sldLayoutId id="2147483717" r:id="rId2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platzhalter 15">
            <a:extLst>
              <a:ext uri="{FF2B5EF4-FFF2-40B4-BE49-F238E27FC236}">
                <a16:creationId xmlns:a16="http://schemas.microsoft.com/office/drawing/2014/main" id="{AA92D2CD-D88F-C123-454B-93728D3A1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03EBF2F0-2E9D-CC1A-277C-79AB8FD32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167" y="1317600"/>
            <a:ext cx="10800000" cy="485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oliennummernplatzhalter 2">
            <a:extLst>
              <a:ext uri="{FF2B5EF4-FFF2-40B4-BE49-F238E27FC236}">
                <a16:creationId xmlns:a16="http://schemas.microsoft.com/office/drawing/2014/main" id="{C3DEA1ED-12C2-7BB3-8F03-BBF9EAFA5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4754" y="6364799"/>
            <a:ext cx="63861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E21B3A-246B-EAEA-BFB9-EF86AAFEE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4000" y="6364800"/>
            <a:ext cx="9000000" cy="144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48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2" r:id="rId4"/>
    <p:sldLayoutId id="2147483763" r:id="rId5"/>
    <p:sldLayoutId id="2147483764" r:id="rId6"/>
    <p:sldLayoutId id="2147483765" r:id="rId7"/>
    <p:sldLayoutId id="2147483766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platzhalter 15">
            <a:extLst>
              <a:ext uri="{FF2B5EF4-FFF2-40B4-BE49-F238E27FC236}">
                <a16:creationId xmlns:a16="http://schemas.microsoft.com/office/drawing/2014/main" id="{AA92D2CD-D88F-C123-454B-93728D3A1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03EBF2F0-2E9D-CC1A-277C-79AB8FD32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167" y="1317600"/>
            <a:ext cx="10800000" cy="485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oliennummernplatzhalter 2">
            <a:extLst>
              <a:ext uri="{FF2B5EF4-FFF2-40B4-BE49-F238E27FC236}">
                <a16:creationId xmlns:a16="http://schemas.microsoft.com/office/drawing/2014/main" id="{C3DEA1ED-12C2-7BB3-8F03-BBF9EAFA5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4754" y="6364799"/>
            <a:ext cx="63861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E21B3A-246B-EAEA-BFB9-EF86AAFEE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4000" y="6364800"/>
            <a:ext cx="9000000" cy="144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11442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719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platzhalter 15">
            <a:extLst>
              <a:ext uri="{FF2B5EF4-FFF2-40B4-BE49-F238E27FC236}">
                <a16:creationId xmlns:a16="http://schemas.microsoft.com/office/drawing/2014/main" id="{AA92D2CD-D88F-C123-454B-93728D3A1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03EBF2F0-2E9D-CC1A-277C-79AB8FD32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167" y="1317600"/>
            <a:ext cx="10800000" cy="485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oliennummernplatzhalter 2">
            <a:extLst>
              <a:ext uri="{FF2B5EF4-FFF2-40B4-BE49-F238E27FC236}">
                <a16:creationId xmlns:a16="http://schemas.microsoft.com/office/drawing/2014/main" id="{C3DEA1ED-12C2-7BB3-8F03-BBF9EAFA5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4754" y="6364799"/>
            <a:ext cx="63861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E21B3A-246B-EAEA-BFB9-EF86AAFEE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4000" y="6364800"/>
            <a:ext cx="9000000" cy="144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716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0" r:id="rId2"/>
    <p:sldLayoutId id="2147483695" r:id="rId3"/>
    <p:sldLayoutId id="2147483686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13" Type="http://schemas.openxmlformats.org/officeDocument/2006/relationships/slide" Target="slide58.xml"/><Relationship Id="rId3" Type="http://schemas.openxmlformats.org/officeDocument/2006/relationships/slide" Target="slide18.xml"/><Relationship Id="rId7" Type="http://schemas.openxmlformats.org/officeDocument/2006/relationships/slide" Target="slide22.xml"/><Relationship Id="rId12" Type="http://schemas.openxmlformats.org/officeDocument/2006/relationships/slide" Target="slide42.xml"/><Relationship Id="rId17" Type="http://schemas.openxmlformats.org/officeDocument/2006/relationships/slide" Target="slide62.xml"/><Relationship Id="rId2" Type="http://schemas.openxmlformats.org/officeDocument/2006/relationships/slide" Target="slide2.xml"/><Relationship Id="rId16" Type="http://schemas.openxmlformats.org/officeDocument/2006/relationships/slide" Target="slide46.xml"/><Relationship Id="rId1" Type="http://schemas.openxmlformats.org/officeDocument/2006/relationships/slideLayout" Target="../slideLayouts/slideLayout8.xml"/><Relationship Id="rId6" Type="http://schemas.openxmlformats.org/officeDocument/2006/relationships/slide" Target="slide6.xml"/><Relationship Id="rId11" Type="http://schemas.openxmlformats.org/officeDocument/2006/relationships/slide" Target="slide26.xml"/><Relationship Id="rId5" Type="http://schemas.openxmlformats.org/officeDocument/2006/relationships/slide" Target="slide50.xml"/><Relationship Id="rId15" Type="http://schemas.openxmlformats.org/officeDocument/2006/relationships/slide" Target="slide30.xml"/><Relationship Id="rId10" Type="http://schemas.openxmlformats.org/officeDocument/2006/relationships/slide" Target="slide10.xml"/><Relationship Id="rId4" Type="http://schemas.openxmlformats.org/officeDocument/2006/relationships/slide" Target="slide34.xml"/><Relationship Id="rId9" Type="http://schemas.openxmlformats.org/officeDocument/2006/relationships/slide" Target="slide54.xml"/><Relationship Id="rId14" Type="http://schemas.openxmlformats.org/officeDocument/2006/relationships/slide" Target="slide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2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7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2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6.xm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6.xml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33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3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30.xml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30.xml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slide" Target="slide35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3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34.xml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34.xml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slide" Target="slide41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40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38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.xml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38.xml"/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slide" Target="slide45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4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42.xml"/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42.xml"/><Relationship Id="rId1" Type="http://schemas.openxmlformats.org/officeDocument/2006/relationships/slideLayout" Target="../slideLayouts/slideLayout8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slide" Target="slide45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4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46.xml"/><Relationship Id="rId1" Type="http://schemas.openxmlformats.org/officeDocument/2006/relationships/slideLayout" Target="../slideLayouts/slideLayout8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46.xml"/><Relationship Id="rId1" Type="http://schemas.openxmlformats.org/officeDocument/2006/relationships/slideLayout" Target="../slideLayouts/slideLayout8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slide" Target="slide53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5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50.xml"/><Relationship Id="rId1" Type="http://schemas.openxmlformats.org/officeDocument/2006/relationships/slideLayout" Target="../slideLayouts/slideLayout8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50.xml"/><Relationship Id="rId1" Type="http://schemas.openxmlformats.org/officeDocument/2006/relationships/slideLayout" Target="../slideLayouts/slideLayout8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6.xml"/><Relationship Id="rId2" Type="http://schemas.openxmlformats.org/officeDocument/2006/relationships/slide" Target="slide55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5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54.xml"/><Relationship Id="rId1" Type="http://schemas.openxmlformats.org/officeDocument/2006/relationships/slideLayout" Target="../slideLayouts/slideLayout8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54.xml"/><Relationship Id="rId1" Type="http://schemas.openxmlformats.org/officeDocument/2006/relationships/slideLayout" Target="../slideLayouts/slideLayout8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slide" Target="slide57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60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58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9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58.xml"/><Relationship Id="rId1" Type="http://schemas.openxmlformats.org/officeDocument/2006/relationships/slideLayout" Target="../slideLayouts/slideLayout8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64.xml"/><Relationship Id="rId2" Type="http://schemas.openxmlformats.org/officeDocument/2006/relationships/slide" Target="slide63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65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62.xml"/><Relationship Id="rId1" Type="http://schemas.openxmlformats.org/officeDocument/2006/relationships/slideLayout" Target="../slideLayouts/slideLayout8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62.xml"/><Relationship Id="rId1" Type="http://schemas.openxmlformats.org/officeDocument/2006/relationships/slideLayout" Target="../slideLayouts/slideLayout8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6A8DC-7E93-C005-B592-6E443D35C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AD099D6E-0F2B-C792-525B-A39D7DED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Die Magische Wand – Urheberrecht</a:t>
            </a:r>
          </a:p>
        </p:txBody>
      </p:sp>
      <p:sp>
        <p:nvSpPr>
          <p:cNvPr id="28" name="Fußzeilenplatzhalter 27">
            <a:extLst>
              <a:ext uri="{FF2B5EF4-FFF2-40B4-BE49-F238E27FC236}">
                <a16:creationId xmlns:a16="http://schemas.microsoft.com/office/drawing/2014/main" id="{4A3EFF01-D5B4-4A6F-65EB-6A106DC7DBF7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29" name="Foliennummernplatzhalter 28">
            <a:extLst>
              <a:ext uri="{FF2B5EF4-FFF2-40B4-BE49-F238E27FC236}">
                <a16:creationId xmlns:a16="http://schemas.microsoft.com/office/drawing/2014/main" id="{1A2926C3-D2FA-0E89-F6E2-5366BD543509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CACD071B-B9D4-9232-4603-24288019E6A7}"/>
              </a:ext>
            </a:extLst>
          </p:cNvPr>
          <p:cNvSpPr/>
          <p:nvPr/>
        </p:nvSpPr>
        <p:spPr>
          <a:xfrm>
            <a:off x="682168" y="1415268"/>
            <a:ext cx="2273068" cy="721659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Allgemein 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158F01E2-8554-03BA-139A-E9EB28AC5BDA}"/>
              </a:ext>
            </a:extLst>
          </p:cNvPr>
          <p:cNvSpPr/>
          <p:nvPr/>
        </p:nvSpPr>
        <p:spPr>
          <a:xfrm>
            <a:off x="3206707" y="1415268"/>
            <a:ext cx="2273068" cy="721659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Fotos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4DA449C-167F-0705-60B9-A0B5DCB4B521}"/>
              </a:ext>
            </a:extLst>
          </p:cNvPr>
          <p:cNvSpPr/>
          <p:nvPr/>
        </p:nvSpPr>
        <p:spPr>
          <a:xfrm>
            <a:off x="5731246" y="1415267"/>
            <a:ext cx="2273068" cy="72166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Filme &amp; Musik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BF652617-4F72-2141-24B7-0BCDF132E300}"/>
              </a:ext>
            </a:extLst>
          </p:cNvPr>
          <p:cNvSpPr/>
          <p:nvPr/>
        </p:nvSpPr>
        <p:spPr>
          <a:xfrm>
            <a:off x="8255785" y="1415266"/>
            <a:ext cx="2273068" cy="721659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Blackbox</a:t>
            </a:r>
          </a:p>
        </p:txBody>
      </p:sp>
      <p:sp>
        <p:nvSpPr>
          <p:cNvPr id="7" name="Rechteck: abgerundete Ecken 6">
            <a:hlinkClick r:id="rId2" action="ppaction://hlinksldjump"/>
            <a:extLst>
              <a:ext uri="{FF2B5EF4-FFF2-40B4-BE49-F238E27FC236}">
                <a16:creationId xmlns:a16="http://schemas.microsoft.com/office/drawing/2014/main" id="{656E4EB2-8055-A30F-4FA3-85DC64D1200B}"/>
              </a:ext>
            </a:extLst>
          </p:cNvPr>
          <p:cNvSpPr/>
          <p:nvPr/>
        </p:nvSpPr>
        <p:spPr>
          <a:xfrm>
            <a:off x="682167" y="2472195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8" name="Rechteck: abgerundete Ecken 7">
            <a:hlinkClick r:id="rId3" action="ppaction://hlinksldjump"/>
            <a:extLst>
              <a:ext uri="{FF2B5EF4-FFF2-40B4-BE49-F238E27FC236}">
                <a16:creationId xmlns:a16="http://schemas.microsoft.com/office/drawing/2014/main" id="{5F90E27F-91FB-58EC-E5F7-00D6B1242CA6}"/>
              </a:ext>
            </a:extLst>
          </p:cNvPr>
          <p:cNvSpPr/>
          <p:nvPr/>
        </p:nvSpPr>
        <p:spPr>
          <a:xfrm>
            <a:off x="3206707" y="2472194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9" name="Rechteck: abgerundete Ecken 8">
            <a:hlinkClick r:id="rId4" action="ppaction://hlinksldjump"/>
            <a:extLst>
              <a:ext uri="{FF2B5EF4-FFF2-40B4-BE49-F238E27FC236}">
                <a16:creationId xmlns:a16="http://schemas.microsoft.com/office/drawing/2014/main" id="{5A00E633-D643-32D0-4CE0-7EE90FC5CED8}"/>
              </a:ext>
            </a:extLst>
          </p:cNvPr>
          <p:cNvSpPr/>
          <p:nvPr/>
        </p:nvSpPr>
        <p:spPr>
          <a:xfrm>
            <a:off x="5731246" y="2472193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10" name="Rechteck: abgerundete Ecken 9">
            <a:hlinkClick r:id="rId5" action="ppaction://hlinksldjump"/>
            <a:extLst>
              <a:ext uri="{FF2B5EF4-FFF2-40B4-BE49-F238E27FC236}">
                <a16:creationId xmlns:a16="http://schemas.microsoft.com/office/drawing/2014/main" id="{1F9A258C-0AB9-D6C6-3FF0-307B39549A33}"/>
              </a:ext>
            </a:extLst>
          </p:cNvPr>
          <p:cNvSpPr/>
          <p:nvPr/>
        </p:nvSpPr>
        <p:spPr>
          <a:xfrm>
            <a:off x="8255785" y="2442743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11" name="Rechteck: abgerundete Ecken 10">
            <a:hlinkClick r:id="rId6" action="ppaction://hlinksldjump"/>
            <a:extLst>
              <a:ext uri="{FF2B5EF4-FFF2-40B4-BE49-F238E27FC236}">
                <a16:creationId xmlns:a16="http://schemas.microsoft.com/office/drawing/2014/main" id="{E23DCD52-C39B-61A7-2658-4B1603C63A7D}"/>
              </a:ext>
            </a:extLst>
          </p:cNvPr>
          <p:cNvSpPr/>
          <p:nvPr/>
        </p:nvSpPr>
        <p:spPr>
          <a:xfrm>
            <a:off x="682167" y="3429000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12" name="Rechteck: abgerundete Ecken 11">
            <a:hlinkClick r:id="rId7" action="ppaction://hlinksldjump"/>
            <a:extLst>
              <a:ext uri="{FF2B5EF4-FFF2-40B4-BE49-F238E27FC236}">
                <a16:creationId xmlns:a16="http://schemas.microsoft.com/office/drawing/2014/main" id="{72C088C3-8244-2089-8B4E-FDAA7289C8B2}"/>
              </a:ext>
            </a:extLst>
          </p:cNvPr>
          <p:cNvSpPr/>
          <p:nvPr/>
        </p:nvSpPr>
        <p:spPr>
          <a:xfrm>
            <a:off x="3206707" y="3427538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13" name="Rechteck: abgerundete Ecken 12">
            <a:hlinkClick r:id="rId8" action="ppaction://hlinksldjump"/>
            <a:extLst>
              <a:ext uri="{FF2B5EF4-FFF2-40B4-BE49-F238E27FC236}">
                <a16:creationId xmlns:a16="http://schemas.microsoft.com/office/drawing/2014/main" id="{77F58289-1C08-4E14-D80B-DDB8959D05CD}"/>
              </a:ext>
            </a:extLst>
          </p:cNvPr>
          <p:cNvSpPr/>
          <p:nvPr/>
        </p:nvSpPr>
        <p:spPr>
          <a:xfrm>
            <a:off x="5731246" y="3427538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14" name="Rechteck: abgerundete Ecken 13">
            <a:hlinkClick r:id="rId9" action="ppaction://hlinksldjump"/>
            <a:extLst>
              <a:ext uri="{FF2B5EF4-FFF2-40B4-BE49-F238E27FC236}">
                <a16:creationId xmlns:a16="http://schemas.microsoft.com/office/drawing/2014/main" id="{B7AA9F70-3047-8DEF-99FB-C427BFF60258}"/>
              </a:ext>
            </a:extLst>
          </p:cNvPr>
          <p:cNvSpPr/>
          <p:nvPr/>
        </p:nvSpPr>
        <p:spPr>
          <a:xfrm>
            <a:off x="8255785" y="3427537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15" name="Rechteck: abgerundete Ecken 14">
            <a:hlinkClick r:id="rId10" action="ppaction://hlinksldjump"/>
            <a:extLst>
              <a:ext uri="{FF2B5EF4-FFF2-40B4-BE49-F238E27FC236}">
                <a16:creationId xmlns:a16="http://schemas.microsoft.com/office/drawing/2014/main" id="{043AEC55-DB24-6472-711F-C88446B52E4B}"/>
              </a:ext>
            </a:extLst>
          </p:cNvPr>
          <p:cNvSpPr/>
          <p:nvPr/>
        </p:nvSpPr>
        <p:spPr>
          <a:xfrm>
            <a:off x="682167" y="4385805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16" name="Rechteck: abgerundete Ecken 15">
            <a:hlinkClick r:id="rId11" action="ppaction://hlinksldjump"/>
            <a:extLst>
              <a:ext uri="{FF2B5EF4-FFF2-40B4-BE49-F238E27FC236}">
                <a16:creationId xmlns:a16="http://schemas.microsoft.com/office/drawing/2014/main" id="{5E5DAE2D-6634-A1F6-41E8-32B37798F4D4}"/>
              </a:ext>
            </a:extLst>
          </p:cNvPr>
          <p:cNvSpPr/>
          <p:nvPr/>
        </p:nvSpPr>
        <p:spPr>
          <a:xfrm>
            <a:off x="3206707" y="4385805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17" name="Rechteck: abgerundete Ecken 16">
            <a:hlinkClick r:id="rId12" action="ppaction://hlinksldjump"/>
            <a:extLst>
              <a:ext uri="{FF2B5EF4-FFF2-40B4-BE49-F238E27FC236}">
                <a16:creationId xmlns:a16="http://schemas.microsoft.com/office/drawing/2014/main" id="{EC94430C-0D00-EB6E-84D0-7B4CABDAAA0A}"/>
              </a:ext>
            </a:extLst>
          </p:cNvPr>
          <p:cNvSpPr/>
          <p:nvPr/>
        </p:nvSpPr>
        <p:spPr>
          <a:xfrm>
            <a:off x="5731246" y="4382883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18" name="Rechteck: abgerundete Ecken 17">
            <a:hlinkClick r:id="rId13" action="ppaction://hlinksldjump"/>
            <a:extLst>
              <a:ext uri="{FF2B5EF4-FFF2-40B4-BE49-F238E27FC236}">
                <a16:creationId xmlns:a16="http://schemas.microsoft.com/office/drawing/2014/main" id="{1620C4A8-0B8C-B9C3-8801-BEC1D20A2173}"/>
              </a:ext>
            </a:extLst>
          </p:cNvPr>
          <p:cNvSpPr/>
          <p:nvPr/>
        </p:nvSpPr>
        <p:spPr>
          <a:xfrm>
            <a:off x="8255785" y="4382883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19" name="Rechteck: abgerundete Ecken 18">
            <a:hlinkClick r:id="rId14" action="ppaction://hlinksldjump"/>
            <a:extLst>
              <a:ext uri="{FF2B5EF4-FFF2-40B4-BE49-F238E27FC236}">
                <a16:creationId xmlns:a16="http://schemas.microsoft.com/office/drawing/2014/main" id="{EF37C1E5-8462-FCBE-4222-928A044009B6}"/>
              </a:ext>
            </a:extLst>
          </p:cNvPr>
          <p:cNvSpPr/>
          <p:nvPr/>
        </p:nvSpPr>
        <p:spPr>
          <a:xfrm>
            <a:off x="682167" y="5303785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20" name="Rechteck: abgerundete Ecken 19">
            <a:hlinkClick r:id="rId15" action="ppaction://hlinksldjump"/>
            <a:extLst>
              <a:ext uri="{FF2B5EF4-FFF2-40B4-BE49-F238E27FC236}">
                <a16:creationId xmlns:a16="http://schemas.microsoft.com/office/drawing/2014/main" id="{87469EE6-E732-6009-E06A-263FA3344CDC}"/>
              </a:ext>
            </a:extLst>
          </p:cNvPr>
          <p:cNvSpPr/>
          <p:nvPr/>
        </p:nvSpPr>
        <p:spPr>
          <a:xfrm>
            <a:off x="3206707" y="5307873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21" name="Rechteck: abgerundete Ecken 20">
            <a:hlinkClick r:id="rId16" action="ppaction://hlinksldjump"/>
            <a:extLst>
              <a:ext uri="{FF2B5EF4-FFF2-40B4-BE49-F238E27FC236}">
                <a16:creationId xmlns:a16="http://schemas.microsoft.com/office/drawing/2014/main" id="{75950E7F-0467-C8C7-613B-A2E87B460438}"/>
              </a:ext>
            </a:extLst>
          </p:cNvPr>
          <p:cNvSpPr/>
          <p:nvPr/>
        </p:nvSpPr>
        <p:spPr>
          <a:xfrm>
            <a:off x="5731246" y="5307872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22" name="Rechteck: abgerundete Ecken 21">
            <a:hlinkClick r:id="rId17" action="ppaction://hlinksldjump"/>
            <a:extLst>
              <a:ext uri="{FF2B5EF4-FFF2-40B4-BE49-F238E27FC236}">
                <a16:creationId xmlns:a16="http://schemas.microsoft.com/office/drawing/2014/main" id="{452771EC-AB63-930A-E684-41990C71BEBC}"/>
              </a:ext>
            </a:extLst>
          </p:cNvPr>
          <p:cNvSpPr/>
          <p:nvPr/>
        </p:nvSpPr>
        <p:spPr>
          <a:xfrm>
            <a:off x="8255785" y="5303785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23" name="Explosion 1 14">
            <a:extLst>
              <a:ext uri="{FF2B5EF4-FFF2-40B4-BE49-F238E27FC236}">
                <a16:creationId xmlns:a16="http://schemas.microsoft.com/office/drawing/2014/main" id="{85D7C110-DE06-C4FE-D013-F778FDADD97A}"/>
              </a:ext>
            </a:extLst>
          </p:cNvPr>
          <p:cNvSpPr/>
          <p:nvPr/>
        </p:nvSpPr>
        <p:spPr>
          <a:xfrm rot="1131019">
            <a:off x="9623359" y="296373"/>
            <a:ext cx="2059459" cy="1960606"/>
          </a:xfrm>
          <a:prstGeom prst="irregularSeal1">
            <a:avLst/>
          </a:prstGeom>
          <a:solidFill>
            <a:schemeClr val="bg1"/>
          </a:solidFill>
          <a:ln w="34925">
            <a:solidFill>
              <a:schemeClr val="tx2">
                <a:lumMod val="7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>
                <a:solidFill>
                  <a:schemeClr val="tx1"/>
                </a:solidFill>
              </a:rPr>
              <a:t>S2</a:t>
            </a:r>
          </a:p>
        </p:txBody>
      </p:sp>
    </p:spTree>
    <p:extLst>
      <p:ext uri="{BB962C8B-B14F-4D97-AF65-F5344CB8AC3E}">
        <p14:creationId xmlns:p14="http://schemas.microsoft.com/office/powerpoint/2010/main" val="3913383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CDB5C-0946-9C98-4D6D-DE2732E94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A152B7-4266-7ED0-3893-E586325A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Allgemein 300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45605E1-A53B-3195-8DBB-738813A6A01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E9773D4-BA7E-5A3C-382C-BE9210671CB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E8F6D23B-63F0-95C5-6084-AE36481F2BE9}"/>
              </a:ext>
            </a:extLst>
          </p:cNvPr>
          <p:cNvSpPr/>
          <p:nvPr/>
        </p:nvSpPr>
        <p:spPr>
          <a:xfrm>
            <a:off x="682167" y="1317600"/>
            <a:ext cx="8237715" cy="72165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Was sind sogenannte „freie Inhalte“?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4F8262C2-A86D-AD5A-0495-4D9A88090ABE}"/>
              </a:ext>
            </a:extLst>
          </p:cNvPr>
          <p:cNvSpPr/>
          <p:nvPr/>
        </p:nvSpPr>
        <p:spPr>
          <a:xfrm>
            <a:off x="682167" y="22120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Bei freien Inhalten handelt es sich um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besonders gute Inhalte.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B75ADC74-FE69-91B1-91C2-1504AE3869BE}"/>
              </a:ext>
            </a:extLst>
          </p:cNvPr>
          <p:cNvSpPr/>
          <p:nvPr/>
        </p:nvSpPr>
        <p:spPr>
          <a:xfrm>
            <a:off x="682167" y="31264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Das sind Inhalte, deren Verwendung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der Urheber erlaubt hat. 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E4FD7C16-C7C9-43AC-10E3-54C8D30AC7F3}"/>
              </a:ext>
            </a:extLst>
          </p:cNvPr>
          <p:cNvSpPr/>
          <p:nvPr/>
        </p:nvSpPr>
        <p:spPr>
          <a:xfrm>
            <a:off x="682167" y="4004773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Mit diesen Inhalten kann ich machen, was ich will.</a:t>
            </a:r>
          </a:p>
        </p:txBody>
      </p:sp>
    </p:spTree>
    <p:extLst>
      <p:ext uri="{BB962C8B-B14F-4D97-AF65-F5344CB8AC3E}">
        <p14:creationId xmlns:p14="http://schemas.microsoft.com/office/powerpoint/2010/main" val="581097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CE017-239E-F194-42DC-5B64A0284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140357D-A86D-BA04-DA4F-B8276EA724F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73B27A7-160E-A991-15B4-5869F2471694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C3752C9-7744-6BB6-CCDA-FB412A110271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11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4AD83219-35D9-9F45-30D2-C9135ED6F4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443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CE079-E015-0095-A7A7-4492D764A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0DD51A-6397-2FB4-1F0F-E2B3F8C16F6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38FC08F-8B4D-9B7E-B883-093476798871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19214E1-58C3-1A43-067D-C7E415C913D7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12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305F3CCC-FF72-1CA3-25C6-2B07698F3D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825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99EEE-C273-D530-F2FB-D991660E5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BD0147E-A736-8644-BE1A-BA4E0E24246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DBE095F-5237-6686-EFC3-D8CC0DC570F1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9503B2B-6C3B-6806-68F2-40DF0A82E79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13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BF79E1B7-7228-9759-4829-299A52FFD6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357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910D4-0EC1-A9D8-F8E1-8ECFDAE02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6D926B-D05D-DBAD-71C7-B0132F6EB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Allgemein 400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B48F615-AFEF-17C5-4434-DE627679660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7780C2D-A7B9-C9BE-8697-B272E6D1C17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14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AF096470-AC42-0584-B34D-791A716FE898}"/>
              </a:ext>
            </a:extLst>
          </p:cNvPr>
          <p:cNvSpPr/>
          <p:nvPr/>
        </p:nvSpPr>
        <p:spPr>
          <a:xfrm>
            <a:off x="682167" y="1317600"/>
            <a:ext cx="8237715" cy="72165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Was davon ist KEIN Werk?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1BEB0AEC-05E8-71C3-DA2B-CCA848E5B45A}"/>
              </a:ext>
            </a:extLst>
          </p:cNvPr>
          <p:cNvSpPr/>
          <p:nvPr/>
        </p:nvSpPr>
        <p:spPr>
          <a:xfrm>
            <a:off x="682167" y="22120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Schreibtisch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6F972BB0-12BD-6A7F-577A-41EEE3203683}"/>
              </a:ext>
            </a:extLst>
          </p:cNvPr>
          <p:cNvSpPr/>
          <p:nvPr/>
        </p:nvSpPr>
        <p:spPr>
          <a:xfrm>
            <a:off x="682167" y="31264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Tanz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FF44E6C1-3384-4CCF-29AC-42610B480C5C}"/>
              </a:ext>
            </a:extLst>
          </p:cNvPr>
          <p:cNvSpPr/>
          <p:nvPr/>
        </p:nvSpPr>
        <p:spPr>
          <a:xfrm>
            <a:off x="682167" y="4004773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Computerprogramm</a:t>
            </a:r>
          </a:p>
        </p:txBody>
      </p:sp>
    </p:spTree>
    <p:extLst>
      <p:ext uri="{BB962C8B-B14F-4D97-AF65-F5344CB8AC3E}">
        <p14:creationId xmlns:p14="http://schemas.microsoft.com/office/powerpoint/2010/main" val="900313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55482-52D6-FB20-5AE7-269BECE39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F88F95-2E4A-8EF3-2465-90BC47F0C08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47F7F2B-DC5A-ACAC-1D03-EA12852B1BF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C28F93D-7D84-9E4B-F7F4-E0CF6433CE05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15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86028534-1D73-16FF-A94E-EFCA9726F2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811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F15E8-6F1D-7EAD-2051-A33BDA531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60A105F-4630-35F6-0B38-6555E7C111B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0B055F3-B63E-BB83-FECB-C8B9FB30FD83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767F3F2-BA92-27C5-F615-84AFC39B2441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16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8330580B-BB4B-40FD-25A8-4CFAB9AD40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17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F5673-BA6A-2063-FAA1-B5955F818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59BAAD3-5EEC-7DDB-66D6-3721F65D256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A45020A-3FE3-DAA3-815F-5099C574E40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BA4B13-7F09-CCAF-9037-DB69F695BD21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17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10B44BC2-DEF6-B8B7-BA24-767F8950E5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296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8DE14-5F8A-BC96-532A-372E08A87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4A3A12-3F40-1D71-44A7-B6404C730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Fotos 100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C6263C0-3853-5365-184D-729540E8461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43FF463-4C48-A8E3-32A7-858BB703977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18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30C458D7-B024-403A-D402-82C4FDABBA1C}"/>
              </a:ext>
            </a:extLst>
          </p:cNvPr>
          <p:cNvSpPr/>
          <p:nvPr/>
        </p:nvSpPr>
        <p:spPr>
          <a:xfrm>
            <a:off x="682167" y="1317600"/>
            <a:ext cx="8237715" cy="89446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Darf ich ein Bild meines Lieblingsfußballstars </a:t>
            </a:r>
            <a:br>
              <a:rPr lang="de-DE" sz="2000" b="1" dirty="0"/>
            </a:br>
            <a:r>
              <a:rPr lang="de-DE" sz="2000" b="1" dirty="0"/>
              <a:t>bei Instagram einstellen?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D7C93997-36D8-B926-AA50-CF78B64435D4}"/>
              </a:ext>
            </a:extLst>
          </p:cNvPr>
          <p:cNvSpPr/>
          <p:nvPr/>
        </p:nvSpPr>
        <p:spPr>
          <a:xfrm>
            <a:off x="682167" y="2427540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Ja, weil es ein Fußballstar ist. 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F202E3F9-3791-BF9F-B92C-70E9CB77ACD4}"/>
              </a:ext>
            </a:extLst>
          </p:cNvPr>
          <p:cNvSpPr/>
          <p:nvPr/>
        </p:nvSpPr>
        <p:spPr>
          <a:xfrm>
            <a:off x="682167" y="3341940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Nur wenn ich das Bild selbst gemacht habe.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12E78BBD-7EB4-FA2A-9B00-2233923039FC}"/>
              </a:ext>
            </a:extLst>
          </p:cNvPr>
          <p:cNvSpPr/>
          <p:nvPr/>
        </p:nvSpPr>
        <p:spPr>
          <a:xfrm>
            <a:off x="682167" y="4220245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Auf Instagram darf ich alles posten. </a:t>
            </a:r>
          </a:p>
        </p:txBody>
      </p:sp>
    </p:spTree>
    <p:extLst>
      <p:ext uri="{BB962C8B-B14F-4D97-AF65-F5344CB8AC3E}">
        <p14:creationId xmlns:p14="http://schemas.microsoft.com/office/powerpoint/2010/main" val="30320656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5013F-C69C-0C24-EBF8-CDAD22DBF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1083597-5E9E-8580-D60F-B268A74003E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32DAA38-1508-6EAC-8813-9FAB83EBC58B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4884425-0F29-EF25-E9A4-E407EC654E50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19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2989C25F-C7DE-5B80-F436-177DC2D098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591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3C2C14-860A-CD61-E8D7-09EB37EB4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Allgemein 100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367DE9B-3266-2787-D13F-B0575F9269D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CB67167-DCCB-C3A8-37C4-A9D5C454245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E3C561F1-2A62-633B-96ED-339C203C8ED1}"/>
              </a:ext>
            </a:extLst>
          </p:cNvPr>
          <p:cNvSpPr/>
          <p:nvPr/>
        </p:nvSpPr>
        <p:spPr>
          <a:xfrm>
            <a:off x="682167" y="1317600"/>
            <a:ext cx="8237715" cy="72165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Wer oder was ist ein Urheber?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462A73BA-95DA-DC80-4061-BDBA2653C3F6}"/>
              </a:ext>
            </a:extLst>
          </p:cNvPr>
          <p:cNvSpPr/>
          <p:nvPr/>
        </p:nvSpPr>
        <p:spPr>
          <a:xfrm>
            <a:off x="682167" y="22120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Der Großvater eines Künstlers.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6A014748-D267-911C-FC69-F15BD6D05148}"/>
              </a:ext>
            </a:extLst>
          </p:cNvPr>
          <p:cNvSpPr/>
          <p:nvPr/>
        </p:nvSpPr>
        <p:spPr>
          <a:xfrm>
            <a:off x="682167" y="31264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Jemand, der ein Werk geschaffen hat.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DB01AA21-525B-D25B-4E6D-3C34146E314F}"/>
              </a:ext>
            </a:extLst>
          </p:cNvPr>
          <p:cNvSpPr/>
          <p:nvPr/>
        </p:nvSpPr>
        <p:spPr>
          <a:xfrm>
            <a:off x="682167" y="4004773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Eine Autowerkstatt.</a:t>
            </a:r>
          </a:p>
        </p:txBody>
      </p:sp>
    </p:spTree>
    <p:extLst>
      <p:ext uri="{BB962C8B-B14F-4D97-AF65-F5344CB8AC3E}">
        <p14:creationId xmlns:p14="http://schemas.microsoft.com/office/powerpoint/2010/main" val="1477538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369A23-33D5-F138-4B89-9E0A6D2A4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A0FE8DB-C92A-D434-3BC1-1088B6AC5C8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680F70F-18EB-64A3-5A56-8D7E8BBF21D2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002350D-AA26-1E0F-E572-AE21450EB14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20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6E533283-9A57-C3AF-947C-928F4885EB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1809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713E5-DD8B-AECB-BDE5-3F5939E79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02F035-092E-2AE5-2EE3-227811EA002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7712A11-BA7D-07ED-61D7-62DC8FCFF03F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D15090B-BA77-63E5-AAB5-1C249635DB2E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21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3427C894-96E0-CA58-C7E2-66773A2260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2519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742FF-F5B6-E0B7-D16F-3194D529E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5A7384-4D4C-2FF9-3ECE-F905AE96F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Fotos 200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9730F3B-F7B7-7F35-934A-8B2CFABA8B4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F428477-D69D-2556-5989-99D897717F5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22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38302880-70CD-584F-9856-D3C12ABCCB62}"/>
              </a:ext>
            </a:extLst>
          </p:cNvPr>
          <p:cNvSpPr/>
          <p:nvPr/>
        </p:nvSpPr>
        <p:spPr>
          <a:xfrm>
            <a:off x="682167" y="1317599"/>
            <a:ext cx="8237715" cy="115489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Darf ich ein Foto, </a:t>
            </a:r>
            <a:br>
              <a:rPr lang="de-DE" sz="2000" b="1" dirty="0"/>
            </a:br>
            <a:r>
              <a:rPr lang="de-DE" sz="2000" b="1" dirty="0"/>
              <a:t>das ich von meinen Freunden gemacht habe, </a:t>
            </a:r>
            <a:br>
              <a:rPr lang="de-DE" sz="2000" b="1" dirty="0"/>
            </a:br>
            <a:r>
              <a:rPr lang="de-DE" sz="2000" b="1" dirty="0"/>
              <a:t>ins Internet stellen?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3B1752A8-0A62-02A9-72D8-EBFA1C5B0DA5}"/>
              </a:ext>
            </a:extLst>
          </p:cNvPr>
          <p:cNvSpPr/>
          <p:nvPr/>
        </p:nvSpPr>
        <p:spPr>
          <a:xfrm>
            <a:off x="682167" y="2687960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Ja, ich habe das Bild ja selbst gemacht. 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84863167-8F5C-17E0-2449-D67D298577B5}"/>
              </a:ext>
            </a:extLst>
          </p:cNvPr>
          <p:cNvSpPr/>
          <p:nvPr/>
        </p:nvSpPr>
        <p:spPr>
          <a:xfrm>
            <a:off x="682167" y="3602360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Nur wenn es schön ist.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5CC0F589-25E5-5B38-7615-690DF36F90BB}"/>
              </a:ext>
            </a:extLst>
          </p:cNvPr>
          <p:cNvSpPr/>
          <p:nvPr/>
        </p:nvSpPr>
        <p:spPr>
          <a:xfrm>
            <a:off x="682167" y="4480665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Erst muss ich alle Personen auf dem Bild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um Erlaubnis fragen.</a:t>
            </a:r>
          </a:p>
        </p:txBody>
      </p:sp>
    </p:spTree>
    <p:extLst>
      <p:ext uri="{BB962C8B-B14F-4D97-AF65-F5344CB8AC3E}">
        <p14:creationId xmlns:p14="http://schemas.microsoft.com/office/powerpoint/2010/main" val="26123423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5CA7D-9754-8EA1-E33D-0B51377B3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457F30-6F75-C140-DB8B-EC3386BE807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ED7D184-5126-CED5-BE41-96A0CCD06C5C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A27FE08-61CB-BDA2-F1D5-6229AA67A6AB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23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623C7CD4-9AD3-CCF9-8D28-079BA7A6BE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8180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558A0B-1B0A-8EE0-05D1-B0431D6D5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21542CE-3591-46DB-F3A3-8B224085B9D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669EBD2-28C4-8F8E-C258-F5A8F0BBF812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4474286-50F5-9A04-DF7F-2F362838E7E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24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1114A341-64A2-F51C-7A0E-AE26CA317D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3813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86BCB-A3C5-D9ED-9113-6F18E8AA79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2ED65D4-54B0-DBCF-6AEB-94C1CD1BE07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A3364A9-4434-3EF5-77C5-E734C13E7393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C8F1D98-9B90-6C9D-6EE5-EEC9558C351E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25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4744DF2C-F482-8649-866F-3DA0F4D670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0999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7872C-0EA6-62EE-DC82-28315E7D9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5970E5-102D-9F6A-34A6-B79B431FF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Fotos 300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1FEF765-5064-B95A-07B1-F4ECDB5465D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F1BCBA2-D5C9-0F75-9B41-974136951AC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26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3B4AC77F-BA46-04B9-22EA-05F7521F9550}"/>
              </a:ext>
            </a:extLst>
          </p:cNvPr>
          <p:cNvSpPr/>
          <p:nvPr/>
        </p:nvSpPr>
        <p:spPr>
          <a:xfrm>
            <a:off x="682167" y="1317600"/>
            <a:ext cx="8237715" cy="89446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Darf ich ein Foto aus dem Internet als </a:t>
            </a:r>
            <a:br>
              <a:rPr lang="de-DE" sz="2000" b="1" dirty="0"/>
            </a:br>
            <a:r>
              <a:rPr lang="de-DE" sz="2000" b="1" dirty="0"/>
              <a:t>Handy-Hintergrund-Bild benutzen?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0A7149B7-DB13-9580-8BDF-B381031F3635}"/>
              </a:ext>
            </a:extLst>
          </p:cNvPr>
          <p:cNvSpPr/>
          <p:nvPr/>
        </p:nvSpPr>
        <p:spPr>
          <a:xfrm>
            <a:off x="682167" y="2427540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Nein. Ich habe das Bild ja nicht selbst gemacht.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2D289B85-2E1B-CFC6-099E-2353F79A8203}"/>
              </a:ext>
            </a:extLst>
          </p:cNvPr>
          <p:cNvSpPr/>
          <p:nvPr/>
        </p:nvSpPr>
        <p:spPr>
          <a:xfrm>
            <a:off x="682167" y="3341940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Solange ich es nur privat als Hintergrund benutze, ja.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37342F7B-E72F-F339-D314-6C30B618F0AC}"/>
              </a:ext>
            </a:extLst>
          </p:cNvPr>
          <p:cNvSpPr/>
          <p:nvPr/>
        </p:nvSpPr>
        <p:spPr>
          <a:xfrm>
            <a:off x="682167" y="4220245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Erst muss ich den Fotografen um Erlaubnis fragen.</a:t>
            </a:r>
          </a:p>
        </p:txBody>
      </p:sp>
    </p:spTree>
    <p:extLst>
      <p:ext uri="{BB962C8B-B14F-4D97-AF65-F5344CB8AC3E}">
        <p14:creationId xmlns:p14="http://schemas.microsoft.com/office/powerpoint/2010/main" val="13254028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4A962-AA39-E631-D37F-C46A3A13D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723E341-DA1D-0E44-563A-C7B87D7DEA1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7FC39D7-E6FF-B35B-EBA1-8EF949EFEA3D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3D2C3BB-1A84-93A7-AEE5-05BF4B4F4FAB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27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CC51FAD6-9D89-6140-53A9-6D8E2B6FFF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8076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20987-337F-951F-F62F-A48944447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091A0E-E271-E770-78FC-913836BBCF6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10F256-1E5A-8484-1114-3D744C3A9D24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5F166F0-196C-5075-A292-E281955C6B23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28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B3A7B9C1-E93A-F656-7B10-7DA1DFD381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9549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DA5F1-BF75-323E-3C35-6CA754D47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3202AE-31EF-C7F8-20FC-9A641085270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5142859-227A-0BA1-AE63-5DF38819EC78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8959D99-D37B-9F24-44C3-2155F0D7569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29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DA791531-E379-D9DD-BDD4-8E6F3A5C89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050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6B0E74-F71A-8FC9-3234-7CAFB082390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598928D-6365-41F3-3E79-F37B04AAEDCD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21C0C08-8A56-96FD-DDA4-DB5E14E02E91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91C5946D-A69E-6B1C-EABE-C23B340049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557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3964F7-3376-C8F7-7F70-87A19CA50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C3746C-380B-14B8-3D14-0F306598B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Fotos 400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C14875C-6AE6-345F-DE61-84E8CF0779C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CE3D564-9286-27C8-362C-10EBED124B8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30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659406BE-2596-9EAC-3EFB-603AF3890D25}"/>
              </a:ext>
            </a:extLst>
          </p:cNvPr>
          <p:cNvSpPr/>
          <p:nvPr/>
        </p:nvSpPr>
        <p:spPr>
          <a:xfrm>
            <a:off x="682167" y="1317600"/>
            <a:ext cx="8237715" cy="89446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Eine Freundin hat ein Foto von dir gemacht. </a:t>
            </a:r>
            <a:br>
              <a:rPr lang="de-DE" sz="2000" b="1" dirty="0"/>
            </a:br>
            <a:r>
              <a:rPr lang="de-DE" sz="2000" b="1" dirty="0"/>
              <a:t>Darfst du es ins Internet stellen?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8CCC37D0-6EFD-DCCF-5B1F-C161FBBA7F51}"/>
              </a:ext>
            </a:extLst>
          </p:cNvPr>
          <p:cNvSpPr/>
          <p:nvPr/>
        </p:nvSpPr>
        <p:spPr>
          <a:xfrm>
            <a:off x="682167" y="2427540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Nein, ich bin ja nicht der Urheber des Werks.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3867BFCF-2D1B-9D77-A3E3-776C25C159D2}"/>
              </a:ext>
            </a:extLst>
          </p:cNvPr>
          <p:cNvSpPr/>
          <p:nvPr/>
        </p:nvSpPr>
        <p:spPr>
          <a:xfrm>
            <a:off x="682167" y="3341940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Ja, ich bin ja schließlich drauf zu sehen.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8F27FF3F-9039-73F7-3F9C-40E14BF10C29}"/>
              </a:ext>
            </a:extLst>
          </p:cNvPr>
          <p:cNvSpPr/>
          <p:nvPr/>
        </p:nvSpPr>
        <p:spPr>
          <a:xfrm>
            <a:off x="682167" y="4220245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Ja, wenn es ein schönes Foto ist.</a:t>
            </a:r>
          </a:p>
        </p:txBody>
      </p:sp>
    </p:spTree>
    <p:extLst>
      <p:ext uri="{BB962C8B-B14F-4D97-AF65-F5344CB8AC3E}">
        <p14:creationId xmlns:p14="http://schemas.microsoft.com/office/powerpoint/2010/main" val="37964488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4BF7F-1280-3201-2B1A-A9DD95105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38B846F-F7F3-FCBB-44D5-2AC87C72CB7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9617304-9394-52C9-9060-8000D21998BC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C9CD6C3-7306-3BCC-A8EE-3CE08B11DE62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31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50A67280-A028-661F-F480-FCD5E30115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1253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C4D04-9A06-B94D-0A47-8A8FB5252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E3EB05-0A5A-2024-F547-09BC46C129A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72D06EE-221C-9670-A960-DCCBE60059BD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726B413-D166-52FE-58F1-7BDE7AAD255E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32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AC604944-D7FC-04DB-D1D0-0B421F290C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697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16E50-0A72-F17C-29E7-6F8B9904F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A4749D7-847E-8638-04BB-20A600648B1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5D44527-E8C4-4B73-F810-68BF89479262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68FF98B-48F0-F454-8524-9043070F16F1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33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973FFEDC-92C9-09B9-6EE1-3C2DB05502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7774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779A0-0AA3-1D3F-E368-35B12E561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0EBB26-D114-885A-1ADF-FFA2FE205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Filme &amp; Musik 100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3F83880-B5BE-772D-99BF-4BCFCB3E0AC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7AF447A-860B-7617-CAB5-912E64E8867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34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7C77A93D-A7C1-8B8D-76AB-9D68F1EC2BE8}"/>
              </a:ext>
            </a:extLst>
          </p:cNvPr>
          <p:cNvSpPr/>
          <p:nvPr/>
        </p:nvSpPr>
        <p:spPr>
          <a:xfrm>
            <a:off x="682167" y="1317600"/>
            <a:ext cx="8237715" cy="72165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Welche Aussage zu YouTube stimmt NICHT?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5494FBAF-6806-A084-1CF6-8A4A0601B293}"/>
              </a:ext>
            </a:extLst>
          </p:cNvPr>
          <p:cNvSpPr/>
          <p:nvPr/>
        </p:nvSpPr>
        <p:spPr>
          <a:xfrm>
            <a:off x="682167" y="22120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YouTube gehört zu Google.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719F367B-D7CC-55CF-3073-3B29288A3C33}"/>
              </a:ext>
            </a:extLst>
          </p:cNvPr>
          <p:cNvSpPr/>
          <p:nvPr/>
        </p:nvSpPr>
        <p:spPr>
          <a:xfrm>
            <a:off x="682167" y="31264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YouTube ist mehr als zehn Jahre alt.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2A2C8678-B948-0D43-57C4-B3EB94FFDB4A}"/>
              </a:ext>
            </a:extLst>
          </p:cNvPr>
          <p:cNvSpPr/>
          <p:nvPr/>
        </p:nvSpPr>
        <p:spPr>
          <a:xfrm>
            <a:off x="682167" y="4004773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Um Videos hochzuladen, muss man Geld bezahlen.</a:t>
            </a:r>
          </a:p>
        </p:txBody>
      </p:sp>
    </p:spTree>
    <p:extLst>
      <p:ext uri="{BB962C8B-B14F-4D97-AF65-F5344CB8AC3E}">
        <p14:creationId xmlns:p14="http://schemas.microsoft.com/office/powerpoint/2010/main" val="29352661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55227-FB61-10FF-0959-BF8B879C5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C6E848-1FEA-3EEA-38E8-EE7BBAAB9FD0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1C05A9C-8E82-A4C4-7400-D7A69FE05B1C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4FB7CAF-9213-19F6-CBFB-78B459C93F07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35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61385076-D5B1-8559-843D-720B7BB77B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3002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BB917-95C0-70FA-054B-620B4283B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837051-F815-EC3B-0710-9787D5D7FB0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3ECB755-8BEB-0BE3-E125-8DDA80C0CF3B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FD6D3D9-1172-8797-59B1-A5E5752D7B88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36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99137B43-37E1-3C61-E468-87B0F14A7F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6815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C8673-1D2E-EAFD-7268-3C7709B43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6CE8F3-4BD7-6E71-9483-2A50456614B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2033442-221C-0770-8340-202E5FC1C01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A36397F-F0E6-1B74-617D-7EE7BC8ABBCA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37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677E5709-72A9-6815-7B53-0AB22674F7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0043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90649-AA67-97B3-509B-6365DABCC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D3B3F7-23BA-1627-2AE8-EA49860ED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Filme &amp;Musik 200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7B64105-BC20-D7F0-D92F-B6CF17C98C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CEFE462-AD29-295A-5E84-766E590E0F0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38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BD417FAD-D3A3-432C-D275-D252C481BE5B}"/>
              </a:ext>
            </a:extLst>
          </p:cNvPr>
          <p:cNvSpPr/>
          <p:nvPr/>
        </p:nvSpPr>
        <p:spPr>
          <a:xfrm>
            <a:off x="682167" y="1317599"/>
            <a:ext cx="8237715" cy="1178953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Im Internet gibt es einen aktuellen Kinofilm </a:t>
            </a:r>
            <a:br>
              <a:rPr lang="de-DE" sz="2000" b="1" dirty="0"/>
            </a:br>
            <a:r>
              <a:rPr lang="de-DE" sz="2000" b="1" dirty="0"/>
              <a:t>kostenlos zum Download. </a:t>
            </a:r>
          </a:p>
          <a:p>
            <a:pPr algn="ctr"/>
            <a:r>
              <a:rPr lang="de-DE" sz="2000" b="1" dirty="0"/>
              <a:t>Was stimmt?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4E4E7C2F-ACF9-44E7-EF36-26EC3680A36B}"/>
              </a:ext>
            </a:extLst>
          </p:cNvPr>
          <p:cNvSpPr/>
          <p:nvPr/>
        </p:nvSpPr>
        <p:spPr>
          <a:xfrm>
            <a:off x="682167" y="2712023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Sowohl das Angebot als auch die Nutzung sind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sehr wahrscheinlich verboten.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DE07A144-796F-F674-AE0E-DC01ECD2E10F}"/>
              </a:ext>
            </a:extLst>
          </p:cNvPr>
          <p:cNvSpPr/>
          <p:nvPr/>
        </p:nvSpPr>
        <p:spPr>
          <a:xfrm>
            <a:off x="682167" y="3626423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Das ist wahrscheinlich ein tolles Angebot – schnell zugreifen!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2AB3600B-4C46-4B90-EC6F-509646E49C51}"/>
              </a:ext>
            </a:extLst>
          </p:cNvPr>
          <p:cNvSpPr/>
          <p:nvPr/>
        </p:nvSpPr>
        <p:spPr>
          <a:xfrm>
            <a:off x="682167" y="450472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Das ist ok, solange man selbst nichts hochlädt.</a:t>
            </a:r>
          </a:p>
        </p:txBody>
      </p:sp>
    </p:spTree>
    <p:extLst>
      <p:ext uri="{BB962C8B-B14F-4D97-AF65-F5344CB8AC3E}">
        <p14:creationId xmlns:p14="http://schemas.microsoft.com/office/powerpoint/2010/main" val="15939665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0D434-AE54-2352-4F7D-B0C5D9545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E68A186-57D1-3E5C-F7AA-EA875637B3C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DAAED0A-3F62-951C-01C1-6F22DD25C6FD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B27489A-6BE7-7B3B-7362-2947C3BACB1E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39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11EE738F-2776-D8ED-0C13-38D458103F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482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045F0-A374-2A8E-E1D0-8BC7CA768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14B533B-D298-9885-9CDD-7CF0C18AC21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6A6C1DC-5F2E-7B52-60E7-2BCA095DF097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1DC9483-FB67-EA94-556C-E7F6880D5A9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937A6ADC-E5CE-4A83-EB1C-E320FEF247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8501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0DBA1-5151-9B5C-84E1-63ED154FA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86E3446-7020-E7A8-6C3C-53664D6C225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7B88E3F-6932-AA7C-3040-06629805600F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D479747-7028-AB51-A7CD-66D5648CB65E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40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4B046E0E-00D6-54A5-772F-E37D416A53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1544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0FC21-FDD8-86B9-AA08-35F7E7324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F7FBB4A-0AEF-E026-7925-8754550D6D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694D154-F6B5-2FEF-64FE-03C15643BEC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22A0D4E-5B51-009C-2DA1-E8CE1EC0201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41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01AF70C0-17D0-2DE8-FF07-7D2831ACBF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4558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83420-D6C1-9A04-99D7-9BD051634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C9D58D-9D66-8FE4-B3B1-5B446126A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Filme &amp; Musik 300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BE8A8AB-A208-4076-A11E-A3586F207B8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387E0B-9FA7-C0AD-ECED-0D2A4DD044B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42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49BFE7D3-A960-B5CA-6666-14C044FB5167}"/>
              </a:ext>
            </a:extLst>
          </p:cNvPr>
          <p:cNvSpPr/>
          <p:nvPr/>
        </p:nvSpPr>
        <p:spPr>
          <a:xfrm>
            <a:off x="682167" y="1317600"/>
            <a:ext cx="8237715" cy="922942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Eine gekaufte Song per Bluetooth an den besten Freund weitergeben – ist das erlaubt?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50042E4C-B7DE-6254-7CC6-0765548A59D8}"/>
              </a:ext>
            </a:extLst>
          </p:cNvPr>
          <p:cNvSpPr/>
          <p:nvPr/>
        </p:nvSpPr>
        <p:spPr>
          <a:xfrm>
            <a:off x="682167" y="2456014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Nein. Das ist ein Verstoß gegen das Urheberrecht.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964CCC39-5BC9-83E1-FD09-8F52C245D15D}"/>
              </a:ext>
            </a:extLst>
          </p:cNvPr>
          <p:cNvSpPr/>
          <p:nvPr/>
        </p:nvSpPr>
        <p:spPr>
          <a:xfrm>
            <a:off x="682167" y="3370414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Ja. Das zählt als Privatkopie und ist in Ordnung.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12AA7A7B-D499-E792-E4B3-F2CA9D232C89}"/>
              </a:ext>
            </a:extLst>
          </p:cNvPr>
          <p:cNvSpPr/>
          <p:nvPr/>
        </p:nvSpPr>
        <p:spPr>
          <a:xfrm>
            <a:off x="682167" y="4248719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Ja. Mit gekauften MP3s darf man machen, was man will.</a:t>
            </a:r>
          </a:p>
        </p:txBody>
      </p:sp>
    </p:spTree>
    <p:extLst>
      <p:ext uri="{BB962C8B-B14F-4D97-AF65-F5344CB8AC3E}">
        <p14:creationId xmlns:p14="http://schemas.microsoft.com/office/powerpoint/2010/main" val="32300086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CC3C9-80AE-05B1-8901-C71D592A6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24E861A-D472-6CAC-614A-50A72493C87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E3B857E-3D55-ED54-988E-1F48D3FB8B26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6D94AF-6CAF-EB26-3F20-982448FB9514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43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2195257D-511B-03F7-4E71-02FA56E0A9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0937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54218-55DF-7A06-CD5B-F57430F60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B67BAE-C061-804D-C42E-5EE954A9EE9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39F320A-6DF7-1263-4BCC-A0BDAA1642C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6B0F58E-6E4F-1190-251F-3B2B39714AA3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44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3A796704-692B-053B-DE2E-5D3E1D1764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2288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4E701-FE7D-97E8-E549-C5B1D0542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5FDAED3-3550-F8FD-0710-EFD7AF24840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9BF207F-61B0-D50F-AB29-B370B94702A2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4AB48DF-4482-A6B1-2841-758096442230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45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93905352-A1C3-D8CD-3E12-3FCEF62329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79276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968DE-ED19-F2BA-4E88-7E3D353B0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E84592-67DE-26E1-7D74-5A441390E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Filme &amp; Musik 400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724D344-02B7-7FC8-ED3E-2DD5BCB8A57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A146BED-F451-5F6A-42F2-DC699ABE18E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46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17E0026D-AD60-01E1-A153-1CF0D70A4F26}"/>
              </a:ext>
            </a:extLst>
          </p:cNvPr>
          <p:cNvSpPr/>
          <p:nvPr/>
        </p:nvSpPr>
        <p:spPr>
          <a:xfrm>
            <a:off x="682167" y="1317600"/>
            <a:ext cx="8237715" cy="922942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Einen gekauften Song per Bluetooth an den besten Freund weitergeben – ist das erlaubt?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5985944D-7C64-30C2-7ACA-531AD65E3AF1}"/>
              </a:ext>
            </a:extLst>
          </p:cNvPr>
          <p:cNvSpPr/>
          <p:nvPr/>
        </p:nvSpPr>
        <p:spPr>
          <a:xfrm>
            <a:off x="682167" y="2456014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Nein. Das ist ein Verstoß gegen das Urheberrecht.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9AEB79D5-6C69-1F2B-8C8C-B2EF2A798376}"/>
              </a:ext>
            </a:extLst>
          </p:cNvPr>
          <p:cNvSpPr/>
          <p:nvPr/>
        </p:nvSpPr>
        <p:spPr>
          <a:xfrm>
            <a:off x="682167" y="3370414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Ja. Das zählt als Privatkopie und ist in Ordnung.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8831D591-4205-95E2-FD7C-A7BD2EB50AD6}"/>
              </a:ext>
            </a:extLst>
          </p:cNvPr>
          <p:cNvSpPr/>
          <p:nvPr/>
        </p:nvSpPr>
        <p:spPr>
          <a:xfrm>
            <a:off x="682167" y="4248719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Ja. Mit gekauften MP3s darf man machen, was man will.</a:t>
            </a:r>
          </a:p>
        </p:txBody>
      </p:sp>
    </p:spTree>
    <p:extLst>
      <p:ext uri="{BB962C8B-B14F-4D97-AF65-F5344CB8AC3E}">
        <p14:creationId xmlns:p14="http://schemas.microsoft.com/office/powerpoint/2010/main" val="228555873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A4A12-F7F0-7FDE-3735-DFE1AB19B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2CA75A5-A7AD-A96C-295F-0F0A617AAC6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64DE480-41AF-2232-244F-A8A166098B49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0B9CFD8-6990-D9B0-7E4C-669E73A7D2D9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47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157724F9-B1BC-BC56-489A-245D6F9536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52733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EDC2D-B35A-732C-C260-2CD5D9662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963EF4-0D3F-80D7-EE96-62655D07B81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32EE52B-7B85-A382-7F3D-43BCFF40044F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D1EC588-01E1-BD4C-3898-5B4A33CD062E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48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66996EB8-6D6C-CBE9-7210-07BCA04AE6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93498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F7B1B-2D2B-1CD7-D85C-8ABE19D9E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E9E93A4-CCC9-7D93-5013-C122C1E4898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30560E7-BFEC-4C7B-891F-5791613F3A97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FD7D7BA-7C4A-7AEC-B0E7-55752294252D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49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934FBDB1-66B6-A163-3551-C141A586CE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315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B0803-AE72-4107-E94C-7D082A9E1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3043FF-F5D3-57D8-ACEA-E7ADE1D814B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3B0CD74-21D6-00F1-0B68-C56174476F1D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D264DA2-80C7-4BFC-029F-CDBD18994E12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A11D8347-F41B-5437-C658-F3574845E9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9076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DF5BF-AD0C-F0AB-8D39-F8F10217E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F1292C-9EA3-B479-789B-BFB1C7E44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Blackbox 100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775CE15-79DD-03CA-8D19-133908AFF64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C178723-3BBA-743D-7348-7F78891E3A4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50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4C4561F5-FD8D-C348-2B08-CA1DBEC5BF21}"/>
              </a:ext>
            </a:extLst>
          </p:cNvPr>
          <p:cNvSpPr/>
          <p:nvPr/>
        </p:nvSpPr>
        <p:spPr>
          <a:xfrm>
            <a:off x="682167" y="1317600"/>
            <a:ext cx="8237715" cy="72165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Wofür steht die Abkürzung CC?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18D1EB2E-B5B1-6542-9C74-CB2EAE90C227}"/>
              </a:ext>
            </a:extLst>
          </p:cNvPr>
          <p:cNvSpPr/>
          <p:nvPr/>
        </p:nvSpPr>
        <p:spPr>
          <a:xfrm>
            <a:off x="682167" y="22120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Creative Commons 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49BF20DB-7122-A9B1-9D6D-81BE48A43805}"/>
              </a:ext>
            </a:extLst>
          </p:cNvPr>
          <p:cNvSpPr/>
          <p:nvPr/>
        </p:nvSpPr>
        <p:spPr>
          <a:xfrm>
            <a:off x="682167" y="31264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Code </a:t>
            </a:r>
            <a:r>
              <a:rPr lang="de-DE" sz="2000" b="1" dirty="0" err="1">
                <a:solidFill>
                  <a:schemeClr val="tx1"/>
                </a:solidFill>
              </a:rPr>
              <a:t>Civil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BA0942E7-9CE9-554C-3549-7BDF27CF5F71}"/>
              </a:ext>
            </a:extLst>
          </p:cNvPr>
          <p:cNvSpPr/>
          <p:nvPr/>
        </p:nvSpPr>
        <p:spPr>
          <a:xfrm>
            <a:off x="682167" y="4004773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Core Content</a:t>
            </a:r>
          </a:p>
        </p:txBody>
      </p:sp>
    </p:spTree>
    <p:extLst>
      <p:ext uri="{BB962C8B-B14F-4D97-AF65-F5344CB8AC3E}">
        <p14:creationId xmlns:p14="http://schemas.microsoft.com/office/powerpoint/2010/main" val="239105414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EE66B-C16B-1F6A-CE58-63F411EB2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8DB010C-8625-29AF-2A6A-CA6B7039395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E6A76BD-2AE7-3D7B-1FBA-1FCA5412CEA4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D03BFF0-0217-2D27-F3D5-1FED177F79CE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51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9AC03537-F77C-1105-46BA-B49D1E83E4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41948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2CB7C-A497-7D79-B260-89C32131B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4F68894-E1AA-6B1D-2364-21A7B21BAC9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0BC2538-97AC-AC9F-7908-9E88B491652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34C1DF-F70B-30EC-1BB9-6AD9DE3D936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52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1D84ED85-612A-F68A-1AE0-BCE6E4AA29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14748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0C4F4-EF23-1398-2181-CA1BBD7C1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4B7B9CA-1CF7-026E-D7A9-EA950335178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7A3F55D-5653-3259-4F29-956021A54268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DFF41D7-0AA1-5CCB-56B9-ADE72F29A95A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53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35BE8E1F-D310-0999-D863-1C10F553FD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91421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104B7-3756-FF16-73A0-263D07337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386388-71F3-78FE-CC96-F170E578F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Blackbox 200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9B2097A-C70B-DBDF-1F19-58AD9A9562D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FA853FA-2250-9565-0B5D-1D5D3952752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54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669E12EB-F40D-B9A7-9172-8A4F2B325600}"/>
              </a:ext>
            </a:extLst>
          </p:cNvPr>
          <p:cNvSpPr/>
          <p:nvPr/>
        </p:nvSpPr>
        <p:spPr>
          <a:xfrm>
            <a:off x="682167" y="1317600"/>
            <a:ext cx="8237715" cy="72165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Ein Selfie mit meinem Lieblingsstar – darf ich das posten?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742BC036-65F2-E08E-025F-58B69D56EB81}"/>
              </a:ext>
            </a:extLst>
          </p:cNvPr>
          <p:cNvSpPr/>
          <p:nvPr/>
        </p:nvSpPr>
        <p:spPr>
          <a:xfrm>
            <a:off x="682167" y="22120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Nur, wenn ich den Sänger vorher gefragt habe, ob er mit der Veröffentlichung einverstanden ist.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6758C76F-2740-3C2F-9CCF-6F18189E9AFE}"/>
              </a:ext>
            </a:extLst>
          </p:cNvPr>
          <p:cNvSpPr/>
          <p:nvPr/>
        </p:nvSpPr>
        <p:spPr>
          <a:xfrm>
            <a:off x="682167" y="31264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Nein. Fotos von Prominenten dürfen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nicht veröffentlicht werden.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8A8FA01D-14A9-ED34-9FEA-3777CF681322}"/>
              </a:ext>
            </a:extLst>
          </p:cNvPr>
          <p:cNvSpPr/>
          <p:nvPr/>
        </p:nvSpPr>
        <p:spPr>
          <a:xfrm>
            <a:off x="682167" y="4004773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Ja. Für Prominente gilt das Recht am eigenen Bild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nur eingeschränkt. </a:t>
            </a:r>
          </a:p>
        </p:txBody>
      </p:sp>
    </p:spTree>
    <p:extLst>
      <p:ext uri="{BB962C8B-B14F-4D97-AF65-F5344CB8AC3E}">
        <p14:creationId xmlns:p14="http://schemas.microsoft.com/office/powerpoint/2010/main" val="238087155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070FA-CF39-7783-292C-029401C67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8B3CFD3-FF4D-DD5D-2718-F4846D824E3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98D58CD-B769-7ED6-26EF-2C47EDDE556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825A7BB-EBFD-C540-33B9-47AC76EEF710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55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7EA4B311-B607-4C8C-16D6-6411B758DC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74842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16406-FDD5-D7F3-3F06-B83B8E4D9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990C5B0-3980-2348-9EFD-8B24F2639A0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8D39863-3123-B359-0ACD-CEED187EB7E3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D7DEDD6-8218-E0E1-419F-25084F59AF5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56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69EE484D-A4D6-E496-B3B9-F0D6BDC8B0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96570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E25376-58D7-DDF6-65BB-A908107AB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514A3C8-6A10-62DE-8EFE-99E1B727391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8D00249-8613-9108-1F79-48CA9B4E035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CA6D871-68E7-FDF2-B5B6-C6872B5BBE63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57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7539A14F-1578-5B03-C0C4-5F966E3E1D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3541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2917E-CDD2-5DB0-C87A-278E862CA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B9D16F-73D6-8B3C-2394-69E1884BF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Blackbox 300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38B73B2-7CF0-85A6-5BB9-6CAD89F6B29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FAB99A2-6F83-0ECC-1FBA-85B29D28A24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58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66B1DD7-BEA7-AAA4-8955-7E38FC7EA770}"/>
              </a:ext>
            </a:extLst>
          </p:cNvPr>
          <p:cNvSpPr/>
          <p:nvPr/>
        </p:nvSpPr>
        <p:spPr>
          <a:xfrm>
            <a:off x="682167" y="1317600"/>
            <a:ext cx="8237715" cy="72165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Was ist eine Abmahnung?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4540CA13-84FE-8DE3-D7B8-9BF81628DF10}"/>
              </a:ext>
            </a:extLst>
          </p:cNvPr>
          <p:cNvSpPr/>
          <p:nvPr/>
        </p:nvSpPr>
        <p:spPr>
          <a:xfrm>
            <a:off x="682167" y="22120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Ein Schreiben von einem Anwalt, der behauptet,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dass man etwas Verbotenes getan hat.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77506AFF-D851-3E4A-BE85-C77A10A8E1B2}"/>
              </a:ext>
            </a:extLst>
          </p:cNvPr>
          <p:cNvSpPr/>
          <p:nvPr/>
        </p:nvSpPr>
        <p:spPr>
          <a:xfrm>
            <a:off x="682167" y="31264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Ein Begriff aus der YouTuber-Szene. 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11400A47-874B-5D99-039E-9DEFF0151506}"/>
              </a:ext>
            </a:extLst>
          </p:cNvPr>
          <p:cNvSpPr/>
          <p:nvPr/>
        </p:nvSpPr>
        <p:spPr>
          <a:xfrm>
            <a:off x="682167" y="4004773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Wenn der Stream eines Videos abbricht.</a:t>
            </a:r>
          </a:p>
        </p:txBody>
      </p:sp>
    </p:spTree>
    <p:extLst>
      <p:ext uri="{BB962C8B-B14F-4D97-AF65-F5344CB8AC3E}">
        <p14:creationId xmlns:p14="http://schemas.microsoft.com/office/powerpoint/2010/main" val="125415011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065DD-F766-211C-F7ED-ABDF8337C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5C333EB-5C17-2264-730F-0CA62CBF72B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0FEC19E-480C-8F52-034D-AFB4E837FCFA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A7A1A3-400D-894C-57DF-05B300D3FA61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59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5FECE7F4-EFD1-5312-319C-A321528BEC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866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D08B4-A81A-64CE-3721-41C685694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CCABD4-248E-9624-6160-88882D22E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Allgemein 200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86BC634-1C7C-B443-8DF7-C80CC5DFEDB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69A3809-5EF5-F7FD-5B47-E69D58DCE84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9E5DE6B0-D5B2-4C31-7942-5EC37F76CBAA}"/>
              </a:ext>
            </a:extLst>
          </p:cNvPr>
          <p:cNvSpPr/>
          <p:nvPr/>
        </p:nvSpPr>
        <p:spPr>
          <a:xfrm>
            <a:off x="682167" y="1317600"/>
            <a:ext cx="8237715" cy="72165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Wer kann Urheber sein bzw. werden?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FEFA77B4-48A5-FF73-ED27-CD2104735A83}"/>
              </a:ext>
            </a:extLst>
          </p:cNvPr>
          <p:cNvSpPr/>
          <p:nvPr/>
        </p:nvSpPr>
        <p:spPr>
          <a:xfrm>
            <a:off x="682167" y="22120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Nur berühmte Künstler.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091F8C79-7CD7-C49C-5AA7-EBEC05BDC78F}"/>
              </a:ext>
            </a:extLst>
          </p:cNvPr>
          <p:cNvSpPr/>
          <p:nvPr/>
        </p:nvSpPr>
        <p:spPr>
          <a:xfrm>
            <a:off x="682167" y="31264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Wer als Urheber angemeldet ist.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3078B8F9-2BB2-81F8-85B7-2FA90E819FDD}"/>
              </a:ext>
            </a:extLst>
          </p:cNvPr>
          <p:cNvSpPr/>
          <p:nvPr/>
        </p:nvSpPr>
        <p:spPr>
          <a:xfrm>
            <a:off x="682167" y="4004773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Alle Menschen.</a:t>
            </a:r>
          </a:p>
        </p:txBody>
      </p:sp>
    </p:spTree>
    <p:extLst>
      <p:ext uri="{BB962C8B-B14F-4D97-AF65-F5344CB8AC3E}">
        <p14:creationId xmlns:p14="http://schemas.microsoft.com/office/powerpoint/2010/main" val="353470299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56704-C4EF-59AB-0020-0392187A5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B6683A-6780-9C51-DFAF-687789ACD1F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4321623-C7A5-ECD6-167A-0EF3A5D3E654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9D447B0-3747-08D5-AA25-09D36F4536CA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60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09021192-9FAF-6CD9-64A0-B923826918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71276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FF880-D4E1-66B0-BD88-19857C8A5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6CFFAB-9E69-B1C7-3167-284CB1FA60F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7FF9BF3-1982-66FE-DCF7-DEA2346CCB3A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E5EF7E6-7E1B-6540-CF96-9669BB358789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61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88DE92B3-36A3-439C-ECEF-CCF46E6D89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39362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676E8-A301-7567-A13A-D2A6D2E45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F353E9-5451-E59F-B72A-6EA2A620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Blackbox 400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D227D8C-27B0-066B-0EF7-FE6D79C76F5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A5DCC49-23F3-BB3A-58F6-13774FC6BE4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62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A6E2AA44-1B50-1A69-BFB0-984E1B8ED824}"/>
              </a:ext>
            </a:extLst>
          </p:cNvPr>
          <p:cNvSpPr/>
          <p:nvPr/>
        </p:nvSpPr>
        <p:spPr>
          <a:xfrm>
            <a:off x="682167" y="1317600"/>
            <a:ext cx="8237715" cy="72165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Welche Aussage über Abmahnungen stimmt?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FF3AC935-6BE6-B556-48BA-AE64613E9D99}"/>
              </a:ext>
            </a:extLst>
          </p:cNvPr>
          <p:cNvSpPr/>
          <p:nvPr/>
        </p:nvSpPr>
        <p:spPr>
          <a:xfrm>
            <a:off x="682167" y="22120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Eine Abmahnung ist noch nicht so schlimm. 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06A3B2DB-CE44-A291-1F89-938817A973E9}"/>
              </a:ext>
            </a:extLst>
          </p:cNvPr>
          <p:cNvSpPr/>
          <p:nvPr/>
        </p:nvSpPr>
        <p:spPr>
          <a:xfrm>
            <a:off x="682167" y="312646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Auf Abmahnungen sollte man am besten nicht reagieren.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DB7CBA97-782F-0186-B3C6-9C7BF70CDA16}"/>
              </a:ext>
            </a:extLst>
          </p:cNvPr>
          <p:cNvSpPr/>
          <p:nvPr/>
        </p:nvSpPr>
        <p:spPr>
          <a:xfrm>
            <a:off x="682167" y="4004773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Abmahnungen können sehr teuer werden.</a:t>
            </a:r>
          </a:p>
        </p:txBody>
      </p:sp>
    </p:spTree>
    <p:extLst>
      <p:ext uri="{BB962C8B-B14F-4D97-AF65-F5344CB8AC3E}">
        <p14:creationId xmlns:p14="http://schemas.microsoft.com/office/powerpoint/2010/main" val="83255194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9E318-9704-8F0F-ED5D-642580634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7FF1D8-7061-9023-D85E-5849D796F7D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84DA4EB-DB5B-FE20-08C3-47E5926AFEAE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CEBED50-AD79-A5AE-4900-2BF873157113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63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93564101-339B-AB01-DD31-1298610FD7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98959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B65B68-2853-ABAC-FFCB-89EF2E18C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CE83297-69ED-8E98-00A3-5DC3CCF48B5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498319F-34E8-C7E9-61E4-E4A10D82EDA8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4E02CA7-177B-C92E-D0F6-990885C3EBD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64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BE947C02-011F-5C3A-AC71-1463132D80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83935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9E34E-9F67-D60D-CDB0-AC695278D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D4C374F-5A1B-78DC-9F0D-8B637AD3C97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C9B3E5F-2C5B-C954-7786-CE2D9F22163D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6C187AD-46F9-38D7-24ED-ACD20013B91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65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63C5FAAC-BF27-D15E-F07D-021A81522D1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95199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AD4D11-E027-0123-FF90-4B7A10166A90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62F4DD2-DDBD-4238-3679-80646D30A2DE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66</a:t>
            </a:fld>
            <a:endParaRPr lang="de-DE" dirty="0"/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726D347D-BCE4-224D-D99C-FA69678EAF29}"/>
              </a:ext>
            </a:extLst>
          </p:cNvPr>
          <p:cNvSpPr txBox="1">
            <a:spLocks/>
          </p:cNvSpPr>
          <p:nvPr/>
        </p:nvSpPr>
        <p:spPr>
          <a:xfrm>
            <a:off x="601506" y="3962400"/>
            <a:ext cx="5227794" cy="1964488"/>
          </a:xfrm>
          <a:prstGeom prst="rect">
            <a:avLst/>
          </a:prstGeom>
        </p:spPr>
        <p:txBody>
          <a:bodyPr/>
          <a:lstStyle>
            <a:lvl1pPr marL="288000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00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64000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000" indent="-266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40000" indent="-2857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dirty="0"/>
              <a:t>Verbraucherzentrale Rheinland-Pfalz e.V.</a:t>
            </a:r>
          </a:p>
          <a:p>
            <a:pPr marL="0" indent="0">
              <a:buNone/>
            </a:pPr>
            <a:r>
              <a:rPr lang="de-DE" dirty="0"/>
              <a:t>Seppel-</a:t>
            </a:r>
            <a:r>
              <a:rPr lang="de-DE" dirty="0" err="1"/>
              <a:t>Glückert</a:t>
            </a:r>
            <a:r>
              <a:rPr lang="de-DE" dirty="0"/>
              <a:t>-Passage 10</a:t>
            </a:r>
            <a:br>
              <a:rPr lang="de-DE" dirty="0"/>
            </a:br>
            <a:r>
              <a:rPr lang="de-DE" dirty="0"/>
              <a:t>55116 Mainz</a:t>
            </a:r>
          </a:p>
          <a:p>
            <a:pPr marL="0" indent="0">
              <a:buNone/>
            </a:pPr>
            <a:r>
              <a:rPr lang="de-DE" dirty="0"/>
              <a:t>info@verbraucherzentrale-rlp.de</a:t>
            </a:r>
            <a:br>
              <a:rPr lang="de-DE" dirty="0"/>
            </a:br>
            <a:r>
              <a:rPr lang="de-DE" dirty="0"/>
              <a:t>www.verbraucherzentrale-rlp.de</a:t>
            </a:r>
          </a:p>
          <a:p>
            <a:pPr marL="0" indent="0">
              <a:buNone/>
            </a:pPr>
            <a:r>
              <a:rPr lang="de-DE" altLang="de-DE" dirty="0"/>
              <a:t>Stand: 2025. Sofern nicht anders angegeben, </a:t>
            </a:r>
            <a:br>
              <a:rPr lang="de-DE" altLang="de-DE" dirty="0"/>
            </a:br>
            <a:r>
              <a:rPr lang="de-DE" altLang="de-DE" dirty="0"/>
              <a:t>steht diese Präsentation unter CC BY-SA.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BC47511-6CDA-AECC-E61A-AF617DEC7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13" y="684000"/>
            <a:ext cx="6821176" cy="1714087"/>
          </a:xfrm>
        </p:spPr>
        <p:txBody>
          <a:bodyPr/>
          <a:lstStyle/>
          <a:p>
            <a:r>
              <a:rPr lang="de-DE" dirty="0"/>
              <a:t>Vielen Dank für Ihre Aufmerksamkeit.</a:t>
            </a:r>
          </a:p>
        </p:txBody>
      </p:sp>
    </p:spTree>
    <p:extLst>
      <p:ext uri="{BB962C8B-B14F-4D97-AF65-F5344CB8AC3E}">
        <p14:creationId xmlns:p14="http://schemas.microsoft.com/office/powerpoint/2010/main" val="142901273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9921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4FBC1-9D8D-1A64-EE87-E848083A0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597595-E052-4482-AB0F-357462F9549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B78F8E3-6D31-386C-0694-42666C3742D8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51E5C7-53ED-2554-0096-E0A66C8B3862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7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4668EEB6-E05A-BEA6-8099-CF9A484C18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514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66A2E-0CCE-2ABE-1DF3-47E82CC9B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98BE025-9091-B031-6A6A-07190DC2921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4C1AFCB-B6EA-4DEC-5B78-CF758627D12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8C5AF1E-E0CD-62E0-B072-D3A9983F2E01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8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E27CAC37-92F8-2237-FCDC-DFEBE1462E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344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E949C-DB43-2326-D685-CF425667B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3582B58-102B-ABFC-827E-FEC7554D28B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533639-A7AD-4E71-D17D-074F37A7BEF4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FFE8A2-5E74-3798-CF13-76080B9BB303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9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A9301D44-6CC3-B370-6CB4-63979DA106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855229"/>
      </p:ext>
    </p:extLst>
  </p:cSld>
  <p:clrMapOvr>
    <a:masterClrMapping/>
  </p:clrMapOvr>
</p:sld>
</file>

<file path=ppt/theme/theme1.xml><?xml version="1.0" encoding="utf-8"?>
<a:theme xmlns:a="http://schemas.openxmlformats.org/drawingml/2006/main" name="Titel">
  <a:themeElements>
    <a:clrScheme name="Verbraucherzentrale">
      <a:dk1>
        <a:srgbClr val="000000"/>
      </a:dk1>
      <a:lt1>
        <a:srgbClr val="FFFFFF"/>
      </a:lt1>
      <a:dk2>
        <a:srgbClr val="DC020E"/>
      </a:dk2>
      <a:lt2>
        <a:srgbClr val="ECECEC"/>
      </a:lt2>
      <a:accent1>
        <a:srgbClr val="DC020E"/>
      </a:accent1>
      <a:accent2>
        <a:srgbClr val="61328A"/>
      </a:accent2>
      <a:accent3>
        <a:srgbClr val="005C78"/>
      </a:accent3>
      <a:accent4>
        <a:srgbClr val="FFD128"/>
      </a:accent4>
      <a:accent5>
        <a:srgbClr val="AE0A14"/>
      </a:accent5>
      <a:accent6>
        <a:srgbClr val="575656"/>
      </a:accent6>
      <a:hlink>
        <a:srgbClr val="000000"/>
      </a:hlink>
      <a:folHlink>
        <a:srgbClr val="000000"/>
      </a:folHlink>
    </a:clrScheme>
    <a:fontScheme name="Verbraucherzentrale">
      <a:majorFont>
        <a:latin typeface="Aptos Bol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2" id="{1CF16B3F-CD7A-4FC0-97F3-B0E090413478}" vid="{6DF6DA9F-E25A-498D-9B96-B2E8840AAC36}"/>
    </a:ext>
  </a:extLst>
</a:theme>
</file>

<file path=ppt/theme/theme2.xml><?xml version="1.0" encoding="utf-8"?>
<a:theme xmlns:a="http://schemas.openxmlformats.org/drawingml/2006/main" name="Kapiteltrenner">
  <a:themeElements>
    <a:clrScheme name="Verbraucherzentrale">
      <a:dk1>
        <a:srgbClr val="000000"/>
      </a:dk1>
      <a:lt1>
        <a:srgbClr val="FFFFFF"/>
      </a:lt1>
      <a:dk2>
        <a:srgbClr val="DC020E"/>
      </a:dk2>
      <a:lt2>
        <a:srgbClr val="ECECEC"/>
      </a:lt2>
      <a:accent1>
        <a:srgbClr val="DC020E"/>
      </a:accent1>
      <a:accent2>
        <a:srgbClr val="61328A"/>
      </a:accent2>
      <a:accent3>
        <a:srgbClr val="005C78"/>
      </a:accent3>
      <a:accent4>
        <a:srgbClr val="FFD128"/>
      </a:accent4>
      <a:accent5>
        <a:srgbClr val="AE0A14"/>
      </a:accent5>
      <a:accent6>
        <a:srgbClr val="575656"/>
      </a:accent6>
      <a:hlink>
        <a:srgbClr val="000000"/>
      </a:hlink>
      <a:folHlink>
        <a:srgbClr val="000000"/>
      </a:folHlink>
    </a:clrScheme>
    <a:fontScheme name="Verbraucherzentrale">
      <a:majorFont>
        <a:latin typeface="Aptos Bol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" id="{1CF16B3F-CD7A-4FC0-97F3-B0E090413478}" vid="{CA3A0F50-5336-447F-80C9-3AAD6294F55A}"/>
    </a:ext>
  </a:extLst>
</a:theme>
</file>

<file path=ppt/theme/theme3.xml><?xml version="1.0" encoding="utf-8"?>
<a:theme xmlns:a="http://schemas.openxmlformats.org/drawingml/2006/main" name="Text-Bildfolien">
  <a:themeElements>
    <a:clrScheme name="Verbraucherzentrale">
      <a:dk1>
        <a:srgbClr val="000000"/>
      </a:dk1>
      <a:lt1>
        <a:srgbClr val="FFFFFF"/>
      </a:lt1>
      <a:dk2>
        <a:srgbClr val="DC020E"/>
      </a:dk2>
      <a:lt2>
        <a:srgbClr val="ECECEC"/>
      </a:lt2>
      <a:accent1>
        <a:srgbClr val="DC020E"/>
      </a:accent1>
      <a:accent2>
        <a:srgbClr val="61328A"/>
      </a:accent2>
      <a:accent3>
        <a:srgbClr val="005C78"/>
      </a:accent3>
      <a:accent4>
        <a:srgbClr val="FFD128"/>
      </a:accent4>
      <a:accent5>
        <a:srgbClr val="AE0A14"/>
      </a:accent5>
      <a:accent6>
        <a:srgbClr val="575656"/>
      </a:accent6>
      <a:hlink>
        <a:srgbClr val="000000"/>
      </a:hlink>
      <a:folHlink>
        <a:srgbClr val="000000"/>
      </a:folHlink>
    </a:clrScheme>
    <a:fontScheme name="Verbraucherzentrale">
      <a:majorFont>
        <a:latin typeface="Aptos Bol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" id="{1CF16B3F-CD7A-4FC0-97F3-B0E090413478}" vid="{384B4C6C-B677-48AC-B67A-55D5ABC3240D}"/>
    </a:ext>
  </a:extLst>
</a:theme>
</file>

<file path=ppt/theme/theme4.xml><?xml version="1.0" encoding="utf-8"?>
<a:theme xmlns:a="http://schemas.openxmlformats.org/drawingml/2006/main" name="Zahlen und Fakten">
  <a:themeElements>
    <a:clrScheme name="Verbraucherzentrale">
      <a:dk1>
        <a:srgbClr val="000000"/>
      </a:dk1>
      <a:lt1>
        <a:srgbClr val="FFFFFF"/>
      </a:lt1>
      <a:dk2>
        <a:srgbClr val="DC020E"/>
      </a:dk2>
      <a:lt2>
        <a:srgbClr val="ECECEC"/>
      </a:lt2>
      <a:accent1>
        <a:srgbClr val="DC020E"/>
      </a:accent1>
      <a:accent2>
        <a:srgbClr val="61328A"/>
      </a:accent2>
      <a:accent3>
        <a:srgbClr val="005C78"/>
      </a:accent3>
      <a:accent4>
        <a:srgbClr val="FFD128"/>
      </a:accent4>
      <a:accent5>
        <a:srgbClr val="AE0A14"/>
      </a:accent5>
      <a:accent6>
        <a:srgbClr val="575656"/>
      </a:accent6>
      <a:hlink>
        <a:srgbClr val="000000"/>
      </a:hlink>
      <a:folHlink>
        <a:srgbClr val="000000"/>
      </a:folHlink>
    </a:clrScheme>
    <a:fontScheme name="Verbraucherzentrale">
      <a:majorFont>
        <a:latin typeface="Aptos Bol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" id="{1CF16B3F-CD7A-4FC0-97F3-B0E090413478}" vid="{49A8EE3E-5202-4E30-B03D-EDB60BDD10E0}"/>
    </a:ext>
  </a:extLst>
</a:theme>
</file>

<file path=ppt/theme/theme5.xml><?xml version="1.0" encoding="utf-8"?>
<a:theme xmlns:a="http://schemas.openxmlformats.org/drawingml/2006/main" name="Diagramme">
  <a:themeElements>
    <a:clrScheme name="Verbraucherzentrale">
      <a:dk1>
        <a:srgbClr val="000000"/>
      </a:dk1>
      <a:lt1>
        <a:srgbClr val="FFFFFF"/>
      </a:lt1>
      <a:dk2>
        <a:srgbClr val="DC020E"/>
      </a:dk2>
      <a:lt2>
        <a:srgbClr val="ECECEC"/>
      </a:lt2>
      <a:accent1>
        <a:srgbClr val="DC020E"/>
      </a:accent1>
      <a:accent2>
        <a:srgbClr val="61328A"/>
      </a:accent2>
      <a:accent3>
        <a:srgbClr val="005C78"/>
      </a:accent3>
      <a:accent4>
        <a:srgbClr val="FFD128"/>
      </a:accent4>
      <a:accent5>
        <a:srgbClr val="AE0A14"/>
      </a:accent5>
      <a:accent6>
        <a:srgbClr val="575656"/>
      </a:accent6>
      <a:hlink>
        <a:srgbClr val="000000"/>
      </a:hlink>
      <a:folHlink>
        <a:srgbClr val="000000"/>
      </a:folHlink>
    </a:clrScheme>
    <a:fontScheme name="Verbraucherzentrale">
      <a:majorFont>
        <a:latin typeface="Aptos Bol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" id="{1CF16B3F-CD7A-4FC0-97F3-B0E090413478}" vid="{83F43CCE-57D2-4DA8-A1DF-10A01F192A0B}"/>
    </a:ext>
  </a:extLst>
</a:theme>
</file>

<file path=ppt/theme/theme6.xml><?xml version="1.0" encoding="utf-8"?>
<a:theme xmlns:a="http://schemas.openxmlformats.org/drawingml/2006/main" name="Schluss">
  <a:themeElements>
    <a:clrScheme name="Verbraucherzentrale">
      <a:dk1>
        <a:srgbClr val="000000"/>
      </a:dk1>
      <a:lt1>
        <a:srgbClr val="FFFFFF"/>
      </a:lt1>
      <a:dk2>
        <a:srgbClr val="DC020E"/>
      </a:dk2>
      <a:lt2>
        <a:srgbClr val="ECECEC"/>
      </a:lt2>
      <a:accent1>
        <a:srgbClr val="DC020E"/>
      </a:accent1>
      <a:accent2>
        <a:srgbClr val="61328A"/>
      </a:accent2>
      <a:accent3>
        <a:srgbClr val="005C78"/>
      </a:accent3>
      <a:accent4>
        <a:srgbClr val="FFD128"/>
      </a:accent4>
      <a:accent5>
        <a:srgbClr val="AE0A14"/>
      </a:accent5>
      <a:accent6>
        <a:srgbClr val="575656"/>
      </a:accent6>
      <a:hlink>
        <a:srgbClr val="000000"/>
      </a:hlink>
      <a:folHlink>
        <a:srgbClr val="000000"/>
      </a:folHlink>
    </a:clrScheme>
    <a:fontScheme name="Verbraucherzentrale">
      <a:majorFont>
        <a:latin typeface="Aptos Bol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" id="{1CF16B3F-CD7A-4FC0-97F3-B0E090413478}" vid="{3BE6C284-0BD2-4F46-934E-F9EB80472BCB}"/>
    </a:ext>
  </a:extLst>
</a:theme>
</file>

<file path=ppt/theme/theme7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7BED40FE4CE1540B8D3F26F142A71E6" ma:contentTypeVersion="4" ma:contentTypeDescription="Ein neues Dokument erstellen." ma:contentTypeScope="" ma:versionID="433d95778658333542bf5c00796ec059">
  <xsd:schema xmlns:xsd="http://www.w3.org/2001/XMLSchema" xmlns:xs="http://www.w3.org/2001/XMLSchema" xmlns:p="http://schemas.microsoft.com/office/2006/metadata/properties" xmlns:ns2="4b848ebc-faa6-45e1-8654-f3c135712ace" targetNamespace="http://schemas.microsoft.com/office/2006/metadata/properties" ma:root="true" ma:fieldsID="616f201e2a07559f5101ee5f0acc724b" ns2:_="">
    <xsd:import namespace="4b848ebc-faa6-45e1-8654-f3c135712a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848ebc-faa6-45e1-8654-f3c135712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E366407-8C89-4307-B4FA-32475836F9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F9A4D0-3A7C-44FE-85C7-BFEF7ECCAE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848ebc-faa6-45e1-8654-f3c135712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3C7F4F8-53F0-4433-9327-F9A3B93FF7A5}">
  <ds:schemaRefs>
    <ds:schemaRef ds:uri="http://schemas.microsoft.com/office/2006/metadata/properties"/>
    <ds:schemaRef ds:uri="http://schemas.microsoft.com/office/infopath/2007/PartnerControls"/>
    <ds:schemaRef ds:uri="28f51e3d-a5de-434b-a644-ba4ebc2e883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Vorlage_2025-11_Standard_16zu9_VZ_RLP_ohne_Logo</Template>
  <TotalTime>0</TotalTime>
  <Words>1682</Words>
  <Application>Microsoft Office PowerPoint</Application>
  <PresentationFormat>Breitbild</PresentationFormat>
  <Paragraphs>288</Paragraphs>
  <Slides>67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6</vt:i4>
      </vt:variant>
      <vt:variant>
        <vt:lpstr>Folientitel</vt:lpstr>
      </vt:variant>
      <vt:variant>
        <vt:i4>67</vt:i4>
      </vt:variant>
    </vt:vector>
  </HeadingPairs>
  <TitlesOfParts>
    <vt:vector size="77" baseType="lpstr">
      <vt:lpstr>Aptos</vt:lpstr>
      <vt:lpstr>Aptos Bold</vt:lpstr>
      <vt:lpstr>Arial</vt:lpstr>
      <vt:lpstr>Calibri</vt:lpstr>
      <vt:lpstr>Titel</vt:lpstr>
      <vt:lpstr>Kapiteltrenner</vt:lpstr>
      <vt:lpstr>Text-Bildfolien</vt:lpstr>
      <vt:lpstr>Zahlen und Fakten</vt:lpstr>
      <vt:lpstr>Diagramme</vt:lpstr>
      <vt:lpstr>Schluss</vt:lpstr>
      <vt:lpstr>Die Magische Wand – Urheberrecht</vt:lpstr>
      <vt:lpstr>Allgemein 100</vt:lpstr>
      <vt:lpstr>PowerPoint-Präsentation</vt:lpstr>
      <vt:lpstr>PowerPoint-Präsentation</vt:lpstr>
      <vt:lpstr>PowerPoint-Präsentation</vt:lpstr>
      <vt:lpstr>Allgemein 200</vt:lpstr>
      <vt:lpstr>PowerPoint-Präsentation</vt:lpstr>
      <vt:lpstr>PowerPoint-Präsentation</vt:lpstr>
      <vt:lpstr>PowerPoint-Präsentation</vt:lpstr>
      <vt:lpstr>Allgemein 300</vt:lpstr>
      <vt:lpstr>PowerPoint-Präsentation</vt:lpstr>
      <vt:lpstr>PowerPoint-Präsentation</vt:lpstr>
      <vt:lpstr>PowerPoint-Präsentation</vt:lpstr>
      <vt:lpstr>Allgemein 400</vt:lpstr>
      <vt:lpstr>PowerPoint-Präsentation</vt:lpstr>
      <vt:lpstr>PowerPoint-Präsentation</vt:lpstr>
      <vt:lpstr>PowerPoint-Präsentation</vt:lpstr>
      <vt:lpstr>Fotos 100</vt:lpstr>
      <vt:lpstr>PowerPoint-Präsentation</vt:lpstr>
      <vt:lpstr>PowerPoint-Präsentation</vt:lpstr>
      <vt:lpstr>PowerPoint-Präsentation</vt:lpstr>
      <vt:lpstr>Fotos 200</vt:lpstr>
      <vt:lpstr>PowerPoint-Präsentation</vt:lpstr>
      <vt:lpstr>PowerPoint-Präsentation</vt:lpstr>
      <vt:lpstr>PowerPoint-Präsentation</vt:lpstr>
      <vt:lpstr>Fotos 300</vt:lpstr>
      <vt:lpstr>PowerPoint-Präsentation</vt:lpstr>
      <vt:lpstr>PowerPoint-Präsentation</vt:lpstr>
      <vt:lpstr>PowerPoint-Präsentation</vt:lpstr>
      <vt:lpstr>Fotos 400</vt:lpstr>
      <vt:lpstr>PowerPoint-Präsentation</vt:lpstr>
      <vt:lpstr>PowerPoint-Präsentation</vt:lpstr>
      <vt:lpstr>PowerPoint-Präsentation</vt:lpstr>
      <vt:lpstr>Filme &amp; Musik 100 </vt:lpstr>
      <vt:lpstr>PowerPoint-Präsentation</vt:lpstr>
      <vt:lpstr>PowerPoint-Präsentation</vt:lpstr>
      <vt:lpstr>PowerPoint-Präsentation</vt:lpstr>
      <vt:lpstr>Filme &amp;Musik 200</vt:lpstr>
      <vt:lpstr>PowerPoint-Präsentation</vt:lpstr>
      <vt:lpstr>PowerPoint-Präsentation</vt:lpstr>
      <vt:lpstr>PowerPoint-Präsentation</vt:lpstr>
      <vt:lpstr>Filme &amp; Musik 300</vt:lpstr>
      <vt:lpstr>PowerPoint-Präsentation</vt:lpstr>
      <vt:lpstr>PowerPoint-Präsentation</vt:lpstr>
      <vt:lpstr>PowerPoint-Präsentation</vt:lpstr>
      <vt:lpstr>Filme &amp; Musik 400</vt:lpstr>
      <vt:lpstr>PowerPoint-Präsentation</vt:lpstr>
      <vt:lpstr>PowerPoint-Präsentation</vt:lpstr>
      <vt:lpstr>PowerPoint-Präsentation</vt:lpstr>
      <vt:lpstr>Blackbox 100</vt:lpstr>
      <vt:lpstr>PowerPoint-Präsentation</vt:lpstr>
      <vt:lpstr>PowerPoint-Präsentation</vt:lpstr>
      <vt:lpstr>PowerPoint-Präsentation</vt:lpstr>
      <vt:lpstr>Blackbox 200</vt:lpstr>
      <vt:lpstr>PowerPoint-Präsentation</vt:lpstr>
      <vt:lpstr>PowerPoint-Präsentation</vt:lpstr>
      <vt:lpstr>PowerPoint-Präsentation</vt:lpstr>
      <vt:lpstr>Blackbox 300</vt:lpstr>
      <vt:lpstr>PowerPoint-Präsentation</vt:lpstr>
      <vt:lpstr>PowerPoint-Präsentation</vt:lpstr>
      <vt:lpstr>PowerPoint-Präsentation</vt:lpstr>
      <vt:lpstr>Blackbox 400</vt:lpstr>
      <vt:lpstr>PowerPoint-Präsentation</vt:lpstr>
      <vt:lpstr>PowerPoint-Präsentation</vt:lpstr>
      <vt:lpstr>PowerPoint-Präsentation</vt:lpstr>
      <vt:lpstr>Vielen Dank für Ihre Aufmerksamkeit.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Preywisch.Ruth</dc:creator>
  <cp:lastModifiedBy>Preywisch.Ruth</cp:lastModifiedBy>
  <cp:revision>5</cp:revision>
  <dcterms:created xsi:type="dcterms:W3CDTF">2026-01-22T14:03:34Z</dcterms:created>
  <dcterms:modified xsi:type="dcterms:W3CDTF">2026-03-11T10:57:13Z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0x01010077BED40FE4CE1540B8D3F26F142A71E6</vt:lpwstr>
  </property>
</Properties>
</file>