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712" r:id="rId2"/>
    <p:sldMasterId id="2147483648" r:id="rId3"/>
    <p:sldMasterId id="2147483673" r:id="rId4"/>
  </p:sldMasterIdLst>
  <p:notesMasterIdLst>
    <p:notesMasterId r:id="rId71"/>
  </p:notesMasterIdLst>
  <p:handoutMasterIdLst>
    <p:handoutMasterId r:id="rId72"/>
  </p:handoutMasterIdLst>
  <p:sldIdLst>
    <p:sldId id="288" r:id="rId5"/>
    <p:sldId id="258" r:id="rId6"/>
    <p:sldId id="282" r:id="rId7"/>
    <p:sldId id="283" r:id="rId8"/>
    <p:sldId id="284" r:id="rId9"/>
    <p:sldId id="259" r:id="rId10"/>
    <p:sldId id="285" r:id="rId11"/>
    <p:sldId id="286" r:id="rId12"/>
    <p:sldId id="287" r:id="rId13"/>
    <p:sldId id="260" r:id="rId14"/>
    <p:sldId id="289" r:id="rId15"/>
    <p:sldId id="290" r:id="rId16"/>
    <p:sldId id="291" r:id="rId17"/>
    <p:sldId id="261" r:id="rId18"/>
    <p:sldId id="292" r:id="rId19"/>
    <p:sldId id="293" r:id="rId20"/>
    <p:sldId id="294" r:id="rId21"/>
    <p:sldId id="263" r:id="rId22"/>
    <p:sldId id="297" r:id="rId23"/>
    <p:sldId id="298" r:id="rId24"/>
    <p:sldId id="299" r:id="rId25"/>
    <p:sldId id="264" r:id="rId26"/>
    <p:sldId id="300" r:id="rId27"/>
    <p:sldId id="301" r:id="rId28"/>
    <p:sldId id="302" r:id="rId29"/>
    <p:sldId id="303" r:id="rId30"/>
    <p:sldId id="265" r:id="rId31"/>
    <p:sldId id="304" r:id="rId32"/>
    <p:sldId id="305" r:id="rId33"/>
    <p:sldId id="266" r:id="rId34"/>
    <p:sldId id="306" r:id="rId35"/>
    <p:sldId id="307" r:id="rId36"/>
    <p:sldId id="308" r:id="rId37"/>
    <p:sldId id="267" r:id="rId38"/>
    <p:sldId id="309" r:id="rId39"/>
    <p:sldId id="310" r:id="rId40"/>
    <p:sldId id="311" r:id="rId41"/>
    <p:sldId id="268" r:id="rId42"/>
    <p:sldId id="312" r:id="rId43"/>
    <p:sldId id="313" r:id="rId44"/>
    <p:sldId id="314" r:id="rId45"/>
    <p:sldId id="269" r:id="rId46"/>
    <p:sldId id="315" r:id="rId47"/>
    <p:sldId id="316" r:id="rId48"/>
    <p:sldId id="317" r:id="rId49"/>
    <p:sldId id="270" r:id="rId50"/>
    <p:sldId id="318" r:id="rId51"/>
    <p:sldId id="319" r:id="rId52"/>
    <p:sldId id="320" r:id="rId53"/>
    <p:sldId id="321" r:id="rId54"/>
    <p:sldId id="271" r:id="rId55"/>
    <p:sldId id="322" r:id="rId56"/>
    <p:sldId id="323" r:id="rId57"/>
    <p:sldId id="324" r:id="rId58"/>
    <p:sldId id="272" r:id="rId59"/>
    <p:sldId id="325" r:id="rId60"/>
    <p:sldId id="326" r:id="rId61"/>
    <p:sldId id="327" r:id="rId62"/>
    <p:sldId id="273" r:id="rId63"/>
    <p:sldId id="328" r:id="rId64"/>
    <p:sldId id="329" r:id="rId65"/>
    <p:sldId id="330" r:id="rId66"/>
    <p:sldId id="331" r:id="rId67"/>
    <p:sldId id="333" r:id="rId68"/>
    <p:sldId id="336" r:id="rId69"/>
    <p:sldId id="335" r:id="rId7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7C82AD51-BE35-45A5-AAD4-6A6CBE9CE46E}">
          <p14:sldIdLst>
            <p14:sldId id="288"/>
            <p14:sldId id="258"/>
            <p14:sldId id="282"/>
            <p14:sldId id="283"/>
            <p14:sldId id="284"/>
            <p14:sldId id="259"/>
            <p14:sldId id="285"/>
            <p14:sldId id="286"/>
            <p14:sldId id="287"/>
            <p14:sldId id="260"/>
            <p14:sldId id="289"/>
            <p14:sldId id="290"/>
            <p14:sldId id="291"/>
            <p14:sldId id="261"/>
            <p14:sldId id="292"/>
            <p14:sldId id="293"/>
            <p14:sldId id="294"/>
            <p14:sldId id="263"/>
            <p14:sldId id="297"/>
            <p14:sldId id="298"/>
            <p14:sldId id="299"/>
            <p14:sldId id="264"/>
            <p14:sldId id="300"/>
            <p14:sldId id="301"/>
            <p14:sldId id="302"/>
            <p14:sldId id="303"/>
            <p14:sldId id="265"/>
            <p14:sldId id="304"/>
            <p14:sldId id="305"/>
            <p14:sldId id="266"/>
            <p14:sldId id="306"/>
            <p14:sldId id="307"/>
            <p14:sldId id="308"/>
            <p14:sldId id="267"/>
            <p14:sldId id="309"/>
            <p14:sldId id="310"/>
            <p14:sldId id="311"/>
            <p14:sldId id="268"/>
            <p14:sldId id="312"/>
            <p14:sldId id="313"/>
            <p14:sldId id="314"/>
            <p14:sldId id="269"/>
            <p14:sldId id="315"/>
            <p14:sldId id="316"/>
            <p14:sldId id="317"/>
            <p14:sldId id="270"/>
            <p14:sldId id="318"/>
            <p14:sldId id="319"/>
            <p14:sldId id="320"/>
            <p14:sldId id="321"/>
            <p14:sldId id="271"/>
            <p14:sldId id="322"/>
            <p14:sldId id="323"/>
            <p14:sldId id="324"/>
            <p14:sldId id="272"/>
            <p14:sldId id="325"/>
            <p14:sldId id="326"/>
            <p14:sldId id="327"/>
            <p14:sldId id="273"/>
            <p14:sldId id="328"/>
            <p14:sldId id="329"/>
            <p14:sldId id="330"/>
            <p14:sldId id="331"/>
            <p14:sldId id="333"/>
            <p14:sldId id="336"/>
            <p14:sldId id="33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xer, Lenja Mandavi (vzbv)" initials="ALM(" lastIdx="12" clrIdx="0">
    <p:extLst>
      <p:ext uri="{19B8F6BF-5375-455C-9EA6-DF929625EA0E}">
        <p15:presenceInfo xmlns:p15="http://schemas.microsoft.com/office/powerpoint/2012/main" userId="S-1-5-21-1202660629-1500820517-725345543-119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8C8"/>
    <a:srgbClr val="E9A0A1"/>
    <a:srgbClr val="000000"/>
    <a:srgbClr val="DE0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1E2BBC-B58F-49F9-9BB4-4CC4965FD440}" v="135" dt="2026-03-12T10:30:41.0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7993" autoAdjust="0"/>
  </p:normalViewPr>
  <p:slideViewPr>
    <p:cSldViewPr snapToGrid="0">
      <p:cViewPr varScale="1">
        <p:scale>
          <a:sx n="55" d="100"/>
          <a:sy n="55" d="100"/>
        </p:scale>
        <p:origin x="980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0"/>
    </p:cViewPr>
  </p:sorterViewPr>
  <p:notesViewPr>
    <p:cSldViewPr snapToGrid="0" showGuides="1">
      <p:cViewPr varScale="1">
        <p:scale>
          <a:sx n="76" d="100"/>
          <a:sy n="76" d="100"/>
        </p:scale>
        <p:origin x="361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presProps" Target="presProps.xml"/><Relationship Id="rId79" Type="http://schemas.microsoft.com/office/2015/10/relationships/revisionInfo" Target="revisionInfo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commentAuthors" Target="commentAuthors.xml"/><Relationship Id="rId78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theme" Target="theme/theme1.xml"/><Relationship Id="rId7" Type="http://schemas.openxmlformats.org/officeDocument/2006/relationships/slide" Target="slides/slide3.xml"/><Relationship Id="rId71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eywisch.Ruth" userId="ddfc1b9f-02c3-45fa-9493-22d5f80da8c8" providerId="ADAL" clId="{7077A071-80D7-4B9E-AF6A-A9E0DD179EFB}"/>
    <pc:docChg chg="custSel delSld modSld modSection">
      <pc:chgData name="Preywisch.Ruth" userId="ddfc1b9f-02c3-45fa-9493-22d5f80da8c8" providerId="ADAL" clId="{7077A071-80D7-4B9E-AF6A-A9E0DD179EFB}" dt="2026-03-12T10:30:41.036" v="146"/>
      <pc:docMkLst>
        <pc:docMk/>
      </pc:docMkLst>
      <pc:sldChg chg="modSp mod">
        <pc:chgData name="Preywisch.Ruth" userId="ddfc1b9f-02c3-45fa-9493-22d5f80da8c8" providerId="ADAL" clId="{7077A071-80D7-4B9E-AF6A-A9E0DD179EFB}" dt="2026-03-12T09:47:31.381" v="44"/>
        <pc:sldMkLst>
          <pc:docMk/>
          <pc:sldMk cId="320785031" sldId="258"/>
        </pc:sldMkLst>
        <pc:spChg chg="mod">
          <ac:chgData name="Preywisch.Ruth" userId="ddfc1b9f-02c3-45fa-9493-22d5f80da8c8" providerId="ADAL" clId="{7077A071-80D7-4B9E-AF6A-A9E0DD179EFB}" dt="2026-03-12T09:26:27.119" v="18" actId="20577"/>
          <ac:spMkLst>
            <pc:docMk/>
            <pc:sldMk cId="320785031" sldId="258"/>
            <ac:spMk id="2" creationId="{ADE14DDC-D46B-255D-0290-17AE8A5E1E0A}"/>
          </ac:spMkLst>
        </pc:spChg>
        <pc:spChg chg="mod">
          <ac:chgData name="Preywisch.Ruth" userId="ddfc1b9f-02c3-45fa-9493-22d5f80da8c8" providerId="ADAL" clId="{7077A071-80D7-4B9E-AF6A-A9E0DD179EFB}" dt="2026-03-12T09:47:13.512" v="42"/>
          <ac:spMkLst>
            <pc:docMk/>
            <pc:sldMk cId="320785031" sldId="258"/>
            <ac:spMk id="8" creationId="{53F0F19F-F17D-D28F-EC6D-F9CDCA1E96A3}"/>
          </ac:spMkLst>
        </pc:spChg>
        <pc:spChg chg="mod">
          <ac:chgData name="Preywisch.Ruth" userId="ddfc1b9f-02c3-45fa-9493-22d5f80da8c8" providerId="ADAL" clId="{7077A071-80D7-4B9E-AF6A-A9E0DD179EFB}" dt="2026-03-12T09:47:18.449" v="43"/>
          <ac:spMkLst>
            <pc:docMk/>
            <pc:sldMk cId="320785031" sldId="258"/>
            <ac:spMk id="9" creationId="{9AAC84DA-A6B7-6F09-8B6F-D5DF2386D5B1}"/>
          </ac:spMkLst>
        </pc:spChg>
        <pc:spChg chg="mod">
          <ac:chgData name="Preywisch.Ruth" userId="ddfc1b9f-02c3-45fa-9493-22d5f80da8c8" providerId="ADAL" clId="{7077A071-80D7-4B9E-AF6A-A9E0DD179EFB}" dt="2026-03-12T09:47:31.381" v="44"/>
          <ac:spMkLst>
            <pc:docMk/>
            <pc:sldMk cId="320785031" sldId="258"/>
            <ac:spMk id="10" creationId="{992EB12E-B19A-620D-34EE-C2F1B79E6A60}"/>
          </ac:spMkLst>
        </pc:spChg>
      </pc:sldChg>
      <pc:sldChg chg="modSp mod">
        <pc:chgData name="Preywisch.Ruth" userId="ddfc1b9f-02c3-45fa-9493-22d5f80da8c8" providerId="ADAL" clId="{7077A071-80D7-4B9E-AF6A-A9E0DD179EFB}" dt="2026-03-12T09:48:13.522" v="50"/>
        <pc:sldMkLst>
          <pc:docMk/>
          <pc:sldMk cId="1392180510" sldId="259"/>
        </pc:sldMkLst>
        <pc:spChg chg="mod">
          <ac:chgData name="Preywisch.Ruth" userId="ddfc1b9f-02c3-45fa-9493-22d5f80da8c8" providerId="ADAL" clId="{7077A071-80D7-4B9E-AF6A-A9E0DD179EFB}" dt="2026-03-12T09:26:33.349" v="20" actId="20577"/>
          <ac:spMkLst>
            <pc:docMk/>
            <pc:sldMk cId="1392180510" sldId="259"/>
            <ac:spMk id="2" creationId="{8E1F102F-C9E9-12CF-B6F3-FB45AF722F0A}"/>
          </ac:spMkLst>
        </pc:spChg>
        <pc:spChg chg="mod">
          <ac:chgData name="Preywisch.Ruth" userId="ddfc1b9f-02c3-45fa-9493-22d5f80da8c8" providerId="ADAL" clId="{7077A071-80D7-4B9E-AF6A-A9E0DD179EFB}" dt="2026-03-12T09:48:06.035" v="49"/>
          <ac:spMkLst>
            <pc:docMk/>
            <pc:sldMk cId="1392180510" sldId="259"/>
            <ac:spMk id="3" creationId="{89D1944E-7905-8B64-6E1B-569D4F1E6242}"/>
          </ac:spMkLst>
        </pc:spChg>
        <pc:spChg chg="mod">
          <ac:chgData name="Preywisch.Ruth" userId="ddfc1b9f-02c3-45fa-9493-22d5f80da8c8" providerId="ADAL" clId="{7077A071-80D7-4B9E-AF6A-A9E0DD179EFB}" dt="2026-03-12T09:48:13.522" v="50"/>
          <ac:spMkLst>
            <pc:docMk/>
            <pc:sldMk cId="1392180510" sldId="259"/>
            <ac:spMk id="7" creationId="{94B8AB87-E72A-028A-17DB-53EA24CD272D}"/>
          </ac:spMkLst>
        </pc:spChg>
        <pc:spChg chg="mod">
          <ac:chgData name="Preywisch.Ruth" userId="ddfc1b9f-02c3-45fa-9493-22d5f80da8c8" providerId="ADAL" clId="{7077A071-80D7-4B9E-AF6A-A9E0DD179EFB}" dt="2026-03-12T09:47:59.767" v="48"/>
          <ac:spMkLst>
            <pc:docMk/>
            <pc:sldMk cId="1392180510" sldId="259"/>
            <ac:spMk id="8" creationId="{3F1E676B-1CAF-8503-72AE-DAC48DBFE7AD}"/>
          </ac:spMkLst>
        </pc:spChg>
      </pc:sldChg>
      <pc:sldChg chg="modSp mod">
        <pc:chgData name="Preywisch.Ruth" userId="ddfc1b9f-02c3-45fa-9493-22d5f80da8c8" providerId="ADAL" clId="{7077A071-80D7-4B9E-AF6A-A9E0DD179EFB}" dt="2026-03-12T09:48:56.172" v="56"/>
        <pc:sldMkLst>
          <pc:docMk/>
          <pc:sldMk cId="2330678942" sldId="260"/>
        </pc:sldMkLst>
        <pc:spChg chg="mod">
          <ac:chgData name="Preywisch.Ruth" userId="ddfc1b9f-02c3-45fa-9493-22d5f80da8c8" providerId="ADAL" clId="{7077A071-80D7-4B9E-AF6A-A9E0DD179EFB}" dt="2026-03-12T09:26:39.071" v="22" actId="20577"/>
          <ac:spMkLst>
            <pc:docMk/>
            <pc:sldMk cId="2330678942" sldId="260"/>
            <ac:spMk id="2" creationId="{C62574E6-2B49-3ACE-B9AA-F613F90752D4}"/>
          </ac:spMkLst>
        </pc:spChg>
        <pc:spChg chg="mod">
          <ac:chgData name="Preywisch.Ruth" userId="ddfc1b9f-02c3-45fa-9493-22d5f80da8c8" providerId="ADAL" clId="{7077A071-80D7-4B9E-AF6A-A9E0DD179EFB}" dt="2026-03-12T09:48:45.702" v="54"/>
          <ac:spMkLst>
            <pc:docMk/>
            <pc:sldMk cId="2330678942" sldId="260"/>
            <ac:spMk id="8" creationId="{6C47BEFF-5615-260C-65EC-D910CAD02B88}"/>
          </ac:spMkLst>
        </pc:spChg>
        <pc:spChg chg="mod">
          <ac:chgData name="Preywisch.Ruth" userId="ddfc1b9f-02c3-45fa-9493-22d5f80da8c8" providerId="ADAL" clId="{7077A071-80D7-4B9E-AF6A-A9E0DD179EFB}" dt="2026-03-12T09:48:49.547" v="55"/>
          <ac:spMkLst>
            <pc:docMk/>
            <pc:sldMk cId="2330678942" sldId="260"/>
            <ac:spMk id="10" creationId="{BF46C009-D995-811C-DC08-59028E4ABC05}"/>
          </ac:spMkLst>
        </pc:spChg>
        <pc:spChg chg="mod">
          <ac:chgData name="Preywisch.Ruth" userId="ddfc1b9f-02c3-45fa-9493-22d5f80da8c8" providerId="ADAL" clId="{7077A071-80D7-4B9E-AF6A-A9E0DD179EFB}" dt="2026-03-12T09:48:56.172" v="56"/>
          <ac:spMkLst>
            <pc:docMk/>
            <pc:sldMk cId="2330678942" sldId="260"/>
            <ac:spMk id="11" creationId="{0EC50815-9E71-9814-EDB2-6C9E3A71D987}"/>
          </ac:spMkLst>
        </pc:spChg>
      </pc:sldChg>
      <pc:sldChg chg="modSp">
        <pc:chgData name="Preywisch.Ruth" userId="ddfc1b9f-02c3-45fa-9493-22d5f80da8c8" providerId="ADAL" clId="{7077A071-80D7-4B9E-AF6A-A9E0DD179EFB}" dt="2026-03-12T09:50:24.002" v="65"/>
        <pc:sldMkLst>
          <pc:docMk/>
          <pc:sldMk cId="1697349466" sldId="261"/>
        </pc:sldMkLst>
        <pc:spChg chg="mod">
          <ac:chgData name="Preywisch.Ruth" userId="ddfc1b9f-02c3-45fa-9493-22d5f80da8c8" providerId="ADAL" clId="{7077A071-80D7-4B9E-AF6A-A9E0DD179EFB}" dt="2026-03-12T09:50:13.834" v="63"/>
          <ac:spMkLst>
            <pc:docMk/>
            <pc:sldMk cId="1697349466" sldId="261"/>
            <ac:spMk id="8" creationId="{83EDBBBE-0BCD-C925-DF76-F3DF0D605B1C}"/>
          </ac:spMkLst>
        </pc:spChg>
        <pc:spChg chg="mod">
          <ac:chgData name="Preywisch.Ruth" userId="ddfc1b9f-02c3-45fa-9493-22d5f80da8c8" providerId="ADAL" clId="{7077A071-80D7-4B9E-AF6A-A9E0DD179EFB}" dt="2026-03-12T09:50:18.628" v="64"/>
          <ac:spMkLst>
            <pc:docMk/>
            <pc:sldMk cId="1697349466" sldId="261"/>
            <ac:spMk id="10" creationId="{D8C4E6A2-AEE1-E6F1-A5EE-D5D37889447C}"/>
          </ac:spMkLst>
        </pc:spChg>
        <pc:spChg chg="mod">
          <ac:chgData name="Preywisch.Ruth" userId="ddfc1b9f-02c3-45fa-9493-22d5f80da8c8" providerId="ADAL" clId="{7077A071-80D7-4B9E-AF6A-A9E0DD179EFB}" dt="2026-03-12T09:50:24.002" v="65"/>
          <ac:spMkLst>
            <pc:docMk/>
            <pc:sldMk cId="1697349466" sldId="261"/>
            <ac:spMk id="11" creationId="{37FF0078-BEA1-8B07-F73C-49726B918743}"/>
          </ac:spMkLst>
        </pc:spChg>
      </pc:sldChg>
      <pc:sldChg chg="del">
        <pc:chgData name="Preywisch.Ruth" userId="ddfc1b9f-02c3-45fa-9493-22d5f80da8c8" providerId="ADAL" clId="{7077A071-80D7-4B9E-AF6A-A9E0DD179EFB}" dt="2026-03-12T09:43:14.863" v="23" actId="2696"/>
        <pc:sldMkLst>
          <pc:docMk/>
          <pc:sldMk cId="2366012197" sldId="262"/>
        </pc:sldMkLst>
      </pc:sldChg>
      <pc:sldChg chg="modSp">
        <pc:chgData name="Preywisch.Ruth" userId="ddfc1b9f-02c3-45fa-9493-22d5f80da8c8" providerId="ADAL" clId="{7077A071-80D7-4B9E-AF6A-A9E0DD179EFB}" dt="2026-03-12T09:51:18.317" v="72"/>
        <pc:sldMkLst>
          <pc:docMk/>
          <pc:sldMk cId="2742844769" sldId="263"/>
        </pc:sldMkLst>
        <pc:spChg chg="mod">
          <ac:chgData name="Preywisch.Ruth" userId="ddfc1b9f-02c3-45fa-9493-22d5f80da8c8" providerId="ADAL" clId="{7077A071-80D7-4B9E-AF6A-A9E0DD179EFB}" dt="2026-03-12T09:51:07.458" v="70"/>
          <ac:spMkLst>
            <pc:docMk/>
            <pc:sldMk cId="2742844769" sldId="263"/>
            <ac:spMk id="7" creationId="{34B12355-08C6-FF49-C61A-A041D9B8DC90}"/>
          </ac:spMkLst>
        </pc:spChg>
        <pc:spChg chg="mod">
          <ac:chgData name="Preywisch.Ruth" userId="ddfc1b9f-02c3-45fa-9493-22d5f80da8c8" providerId="ADAL" clId="{7077A071-80D7-4B9E-AF6A-A9E0DD179EFB}" dt="2026-03-12T09:51:12.890" v="71"/>
          <ac:spMkLst>
            <pc:docMk/>
            <pc:sldMk cId="2742844769" sldId="263"/>
            <ac:spMk id="9" creationId="{0732CAD8-49AF-67B0-3997-9B27A5CB621F}"/>
          </ac:spMkLst>
        </pc:spChg>
        <pc:spChg chg="mod">
          <ac:chgData name="Preywisch.Ruth" userId="ddfc1b9f-02c3-45fa-9493-22d5f80da8c8" providerId="ADAL" clId="{7077A071-80D7-4B9E-AF6A-A9E0DD179EFB}" dt="2026-03-12T09:51:18.317" v="72"/>
          <ac:spMkLst>
            <pc:docMk/>
            <pc:sldMk cId="2742844769" sldId="263"/>
            <ac:spMk id="10" creationId="{6318BFA3-499A-333F-A4F8-7724D443773D}"/>
          </ac:spMkLst>
        </pc:spChg>
      </pc:sldChg>
      <pc:sldChg chg="modSp">
        <pc:chgData name="Preywisch.Ruth" userId="ddfc1b9f-02c3-45fa-9493-22d5f80da8c8" providerId="ADAL" clId="{7077A071-80D7-4B9E-AF6A-A9E0DD179EFB}" dt="2026-03-12T09:52:06.764" v="79"/>
        <pc:sldMkLst>
          <pc:docMk/>
          <pc:sldMk cId="329662881" sldId="264"/>
        </pc:sldMkLst>
        <pc:spChg chg="mod">
          <ac:chgData name="Preywisch.Ruth" userId="ddfc1b9f-02c3-45fa-9493-22d5f80da8c8" providerId="ADAL" clId="{7077A071-80D7-4B9E-AF6A-A9E0DD179EFB}" dt="2026-03-12T09:51:52.800" v="76"/>
          <ac:spMkLst>
            <pc:docMk/>
            <pc:sldMk cId="329662881" sldId="264"/>
            <ac:spMk id="3" creationId="{59726948-F988-4200-C659-A6C309F161DB}"/>
          </ac:spMkLst>
        </pc:spChg>
        <pc:spChg chg="mod">
          <ac:chgData name="Preywisch.Ruth" userId="ddfc1b9f-02c3-45fa-9493-22d5f80da8c8" providerId="ADAL" clId="{7077A071-80D7-4B9E-AF6A-A9E0DD179EFB}" dt="2026-03-12T09:52:03.267" v="78"/>
          <ac:spMkLst>
            <pc:docMk/>
            <pc:sldMk cId="329662881" sldId="264"/>
            <ac:spMk id="8" creationId="{AA91AFB1-D7AB-D438-EDE9-24E57C9EE9BF}"/>
          </ac:spMkLst>
        </pc:spChg>
        <pc:spChg chg="mod">
          <ac:chgData name="Preywisch.Ruth" userId="ddfc1b9f-02c3-45fa-9493-22d5f80da8c8" providerId="ADAL" clId="{7077A071-80D7-4B9E-AF6A-A9E0DD179EFB}" dt="2026-03-12T09:51:58.493" v="77"/>
          <ac:spMkLst>
            <pc:docMk/>
            <pc:sldMk cId="329662881" sldId="264"/>
            <ac:spMk id="11" creationId="{2570CA59-7096-92EF-55BE-659B75D6C7E3}"/>
          </ac:spMkLst>
        </pc:spChg>
        <pc:spChg chg="mod">
          <ac:chgData name="Preywisch.Ruth" userId="ddfc1b9f-02c3-45fa-9493-22d5f80da8c8" providerId="ADAL" clId="{7077A071-80D7-4B9E-AF6A-A9E0DD179EFB}" dt="2026-03-12T09:52:06.764" v="79"/>
          <ac:spMkLst>
            <pc:docMk/>
            <pc:sldMk cId="329662881" sldId="264"/>
            <ac:spMk id="12" creationId="{25350E23-5E94-6257-826C-559D2B8EE564}"/>
          </ac:spMkLst>
        </pc:spChg>
      </pc:sldChg>
      <pc:sldChg chg="modSp">
        <pc:chgData name="Preywisch.Ruth" userId="ddfc1b9f-02c3-45fa-9493-22d5f80da8c8" providerId="ADAL" clId="{7077A071-80D7-4B9E-AF6A-A9E0DD179EFB}" dt="2026-03-12T09:52:58.021" v="85"/>
        <pc:sldMkLst>
          <pc:docMk/>
          <pc:sldMk cId="2963712704" sldId="265"/>
        </pc:sldMkLst>
        <pc:spChg chg="mod">
          <ac:chgData name="Preywisch.Ruth" userId="ddfc1b9f-02c3-45fa-9493-22d5f80da8c8" providerId="ADAL" clId="{7077A071-80D7-4B9E-AF6A-A9E0DD179EFB}" dt="2026-03-12T09:52:51.486" v="84"/>
          <ac:spMkLst>
            <pc:docMk/>
            <pc:sldMk cId="2963712704" sldId="265"/>
            <ac:spMk id="7" creationId="{4542C6DC-6D99-61EF-881F-343D7348B33C}"/>
          </ac:spMkLst>
        </pc:spChg>
        <pc:spChg chg="mod">
          <ac:chgData name="Preywisch.Ruth" userId="ddfc1b9f-02c3-45fa-9493-22d5f80da8c8" providerId="ADAL" clId="{7077A071-80D7-4B9E-AF6A-A9E0DD179EFB}" dt="2026-03-12T09:52:58.021" v="85"/>
          <ac:spMkLst>
            <pc:docMk/>
            <pc:sldMk cId="2963712704" sldId="265"/>
            <ac:spMk id="9" creationId="{ABBC41B1-DCF2-6F51-CF93-F430F1D74A4F}"/>
          </ac:spMkLst>
        </pc:spChg>
      </pc:sldChg>
      <pc:sldChg chg="modSp">
        <pc:chgData name="Preywisch.Ruth" userId="ddfc1b9f-02c3-45fa-9493-22d5f80da8c8" providerId="ADAL" clId="{7077A071-80D7-4B9E-AF6A-A9E0DD179EFB}" dt="2026-03-12T09:53:29.922" v="89"/>
        <pc:sldMkLst>
          <pc:docMk/>
          <pc:sldMk cId="3669167840" sldId="266"/>
        </pc:sldMkLst>
        <pc:spChg chg="mod">
          <ac:chgData name="Preywisch.Ruth" userId="ddfc1b9f-02c3-45fa-9493-22d5f80da8c8" providerId="ADAL" clId="{7077A071-80D7-4B9E-AF6A-A9E0DD179EFB}" dt="2026-03-12T09:53:24.829" v="88"/>
          <ac:spMkLst>
            <pc:docMk/>
            <pc:sldMk cId="3669167840" sldId="266"/>
            <ac:spMk id="7" creationId="{E3EB6BB3-F5EE-16B1-E827-A58E0E80CDF8}"/>
          </ac:spMkLst>
        </pc:spChg>
        <pc:spChg chg="mod">
          <ac:chgData name="Preywisch.Ruth" userId="ddfc1b9f-02c3-45fa-9493-22d5f80da8c8" providerId="ADAL" clId="{7077A071-80D7-4B9E-AF6A-A9E0DD179EFB}" dt="2026-03-12T09:53:29.922" v="89"/>
          <ac:spMkLst>
            <pc:docMk/>
            <pc:sldMk cId="3669167840" sldId="266"/>
            <ac:spMk id="9" creationId="{7383FBE3-2018-4EB8-9211-6A2852D300A2}"/>
          </ac:spMkLst>
        </pc:spChg>
      </pc:sldChg>
      <pc:sldChg chg="modSp">
        <pc:chgData name="Preywisch.Ruth" userId="ddfc1b9f-02c3-45fa-9493-22d5f80da8c8" providerId="ADAL" clId="{7077A071-80D7-4B9E-AF6A-A9E0DD179EFB}" dt="2026-03-12T10:23:07.325" v="95"/>
        <pc:sldMkLst>
          <pc:docMk/>
          <pc:sldMk cId="206475277" sldId="267"/>
        </pc:sldMkLst>
        <pc:spChg chg="mod">
          <ac:chgData name="Preywisch.Ruth" userId="ddfc1b9f-02c3-45fa-9493-22d5f80da8c8" providerId="ADAL" clId="{7077A071-80D7-4B9E-AF6A-A9E0DD179EFB}" dt="2026-03-12T10:23:07.325" v="95"/>
          <ac:spMkLst>
            <pc:docMk/>
            <pc:sldMk cId="206475277" sldId="267"/>
            <ac:spMk id="3" creationId="{44A35D20-7895-F036-DADF-5BE3ED2BAED5}"/>
          </ac:spMkLst>
        </pc:spChg>
        <pc:spChg chg="mod">
          <ac:chgData name="Preywisch.Ruth" userId="ddfc1b9f-02c3-45fa-9493-22d5f80da8c8" providerId="ADAL" clId="{7077A071-80D7-4B9E-AF6A-A9E0DD179EFB}" dt="2026-03-12T10:22:55.343" v="93"/>
          <ac:spMkLst>
            <pc:docMk/>
            <pc:sldMk cId="206475277" sldId="267"/>
            <ac:spMk id="7" creationId="{868FA9A8-EF93-B5E2-3F29-C3274E9E4D42}"/>
          </ac:spMkLst>
        </pc:spChg>
        <pc:spChg chg="mod">
          <ac:chgData name="Preywisch.Ruth" userId="ddfc1b9f-02c3-45fa-9493-22d5f80da8c8" providerId="ADAL" clId="{7077A071-80D7-4B9E-AF6A-A9E0DD179EFB}" dt="2026-03-12T10:23:01.019" v="94"/>
          <ac:spMkLst>
            <pc:docMk/>
            <pc:sldMk cId="206475277" sldId="267"/>
            <ac:spMk id="9" creationId="{34DF67BF-BEF6-D41B-9FE5-D263E7334B6A}"/>
          </ac:spMkLst>
        </pc:spChg>
      </pc:sldChg>
      <pc:sldChg chg="modSp">
        <pc:chgData name="Preywisch.Ruth" userId="ddfc1b9f-02c3-45fa-9493-22d5f80da8c8" providerId="ADAL" clId="{7077A071-80D7-4B9E-AF6A-A9E0DD179EFB}" dt="2026-03-12T10:24:07.187" v="102"/>
        <pc:sldMkLst>
          <pc:docMk/>
          <pc:sldMk cId="3661292852" sldId="268"/>
        </pc:sldMkLst>
        <pc:spChg chg="mod">
          <ac:chgData name="Preywisch.Ruth" userId="ddfc1b9f-02c3-45fa-9493-22d5f80da8c8" providerId="ADAL" clId="{7077A071-80D7-4B9E-AF6A-A9E0DD179EFB}" dt="2026-03-12T10:23:53.218" v="100"/>
          <ac:spMkLst>
            <pc:docMk/>
            <pc:sldMk cId="3661292852" sldId="268"/>
            <ac:spMk id="10" creationId="{2DCC6606-17B9-25B0-484A-E65236A63431}"/>
          </ac:spMkLst>
        </pc:spChg>
        <pc:spChg chg="mod">
          <ac:chgData name="Preywisch.Ruth" userId="ddfc1b9f-02c3-45fa-9493-22d5f80da8c8" providerId="ADAL" clId="{7077A071-80D7-4B9E-AF6A-A9E0DD179EFB}" dt="2026-03-12T10:23:59.610" v="101"/>
          <ac:spMkLst>
            <pc:docMk/>
            <pc:sldMk cId="3661292852" sldId="268"/>
            <ac:spMk id="11" creationId="{F904D7E4-5D28-A55D-3FDB-1C6BB3C451BF}"/>
          </ac:spMkLst>
        </pc:spChg>
        <pc:spChg chg="mod">
          <ac:chgData name="Preywisch.Ruth" userId="ddfc1b9f-02c3-45fa-9493-22d5f80da8c8" providerId="ADAL" clId="{7077A071-80D7-4B9E-AF6A-A9E0DD179EFB}" dt="2026-03-12T10:24:07.187" v="102"/>
          <ac:spMkLst>
            <pc:docMk/>
            <pc:sldMk cId="3661292852" sldId="268"/>
            <ac:spMk id="13" creationId="{4227F654-1DA7-2B50-E871-3473CEEFCADF}"/>
          </ac:spMkLst>
        </pc:spChg>
      </pc:sldChg>
      <pc:sldChg chg="modSp">
        <pc:chgData name="Preywisch.Ruth" userId="ddfc1b9f-02c3-45fa-9493-22d5f80da8c8" providerId="ADAL" clId="{7077A071-80D7-4B9E-AF6A-A9E0DD179EFB}" dt="2026-03-12T10:24:55.688" v="108"/>
        <pc:sldMkLst>
          <pc:docMk/>
          <pc:sldMk cId="3301272987" sldId="269"/>
        </pc:sldMkLst>
        <pc:spChg chg="mod">
          <ac:chgData name="Preywisch.Ruth" userId="ddfc1b9f-02c3-45fa-9493-22d5f80da8c8" providerId="ADAL" clId="{7077A071-80D7-4B9E-AF6A-A9E0DD179EFB}" dt="2026-03-12T10:24:46.327" v="106"/>
          <ac:spMkLst>
            <pc:docMk/>
            <pc:sldMk cId="3301272987" sldId="269"/>
            <ac:spMk id="10" creationId="{163BC358-5804-5E04-84DB-F02C00441C92}"/>
          </ac:spMkLst>
        </pc:spChg>
        <pc:spChg chg="mod">
          <ac:chgData name="Preywisch.Ruth" userId="ddfc1b9f-02c3-45fa-9493-22d5f80da8c8" providerId="ADAL" clId="{7077A071-80D7-4B9E-AF6A-A9E0DD179EFB}" dt="2026-03-12T10:24:50.527" v="107"/>
          <ac:spMkLst>
            <pc:docMk/>
            <pc:sldMk cId="3301272987" sldId="269"/>
            <ac:spMk id="11" creationId="{02962BF2-CD9C-41FE-AF1A-4B7CEA64CA09}"/>
          </ac:spMkLst>
        </pc:spChg>
        <pc:spChg chg="mod">
          <ac:chgData name="Preywisch.Ruth" userId="ddfc1b9f-02c3-45fa-9493-22d5f80da8c8" providerId="ADAL" clId="{7077A071-80D7-4B9E-AF6A-A9E0DD179EFB}" dt="2026-03-12T10:24:55.688" v="108"/>
          <ac:spMkLst>
            <pc:docMk/>
            <pc:sldMk cId="3301272987" sldId="269"/>
            <ac:spMk id="13" creationId="{F73BC835-7352-6473-4807-7A22B0EEF66F}"/>
          </ac:spMkLst>
        </pc:spChg>
      </pc:sldChg>
      <pc:sldChg chg="modSp">
        <pc:chgData name="Preywisch.Ruth" userId="ddfc1b9f-02c3-45fa-9493-22d5f80da8c8" providerId="ADAL" clId="{7077A071-80D7-4B9E-AF6A-A9E0DD179EFB}" dt="2026-03-12T10:26:53.071" v="116"/>
        <pc:sldMkLst>
          <pc:docMk/>
          <pc:sldMk cId="4225984877" sldId="270"/>
        </pc:sldMkLst>
        <pc:spChg chg="mod">
          <ac:chgData name="Preywisch.Ruth" userId="ddfc1b9f-02c3-45fa-9493-22d5f80da8c8" providerId="ADAL" clId="{7077A071-80D7-4B9E-AF6A-A9E0DD179EFB}" dt="2026-03-12T10:26:38.878" v="113"/>
          <ac:spMkLst>
            <pc:docMk/>
            <pc:sldMk cId="4225984877" sldId="270"/>
            <ac:spMk id="3" creationId="{59DB24D3-52F0-B751-3516-E3A47C5F4056}"/>
          </ac:spMkLst>
        </pc:spChg>
        <pc:spChg chg="mod">
          <ac:chgData name="Preywisch.Ruth" userId="ddfc1b9f-02c3-45fa-9493-22d5f80da8c8" providerId="ADAL" clId="{7077A071-80D7-4B9E-AF6A-A9E0DD179EFB}" dt="2026-03-12T10:26:49.302" v="115"/>
          <ac:spMkLst>
            <pc:docMk/>
            <pc:sldMk cId="4225984877" sldId="270"/>
            <ac:spMk id="6" creationId="{A18990F4-E87C-B531-90BB-B120CCA90BA4}"/>
          </ac:spMkLst>
        </pc:spChg>
        <pc:spChg chg="mod">
          <ac:chgData name="Preywisch.Ruth" userId="ddfc1b9f-02c3-45fa-9493-22d5f80da8c8" providerId="ADAL" clId="{7077A071-80D7-4B9E-AF6A-A9E0DD179EFB}" dt="2026-03-12T10:26:44.568" v="114"/>
          <ac:spMkLst>
            <pc:docMk/>
            <pc:sldMk cId="4225984877" sldId="270"/>
            <ac:spMk id="7" creationId="{67CCFAC1-F0F3-C554-39D3-7C9B109D5699}"/>
          </ac:spMkLst>
        </pc:spChg>
        <pc:spChg chg="mod">
          <ac:chgData name="Preywisch.Ruth" userId="ddfc1b9f-02c3-45fa-9493-22d5f80da8c8" providerId="ADAL" clId="{7077A071-80D7-4B9E-AF6A-A9E0DD179EFB}" dt="2026-03-12T10:26:53.071" v="116"/>
          <ac:spMkLst>
            <pc:docMk/>
            <pc:sldMk cId="4225984877" sldId="270"/>
            <ac:spMk id="9" creationId="{964D3692-0FFB-D474-7BD2-9AED744998B9}"/>
          </ac:spMkLst>
        </pc:spChg>
      </pc:sldChg>
      <pc:sldChg chg="modSp">
        <pc:chgData name="Preywisch.Ruth" userId="ddfc1b9f-02c3-45fa-9493-22d5f80da8c8" providerId="ADAL" clId="{7077A071-80D7-4B9E-AF6A-A9E0DD179EFB}" dt="2026-03-12T10:27:37.004" v="123"/>
        <pc:sldMkLst>
          <pc:docMk/>
          <pc:sldMk cId="2128944118" sldId="271"/>
        </pc:sldMkLst>
        <pc:spChg chg="mod">
          <ac:chgData name="Preywisch.Ruth" userId="ddfc1b9f-02c3-45fa-9493-22d5f80da8c8" providerId="ADAL" clId="{7077A071-80D7-4B9E-AF6A-A9E0DD179EFB}" dt="2026-03-12T10:27:30.458" v="121"/>
          <ac:spMkLst>
            <pc:docMk/>
            <pc:sldMk cId="2128944118" sldId="271"/>
            <ac:spMk id="11" creationId="{0CA5F467-CC61-C24E-E95C-B52C650E213B}"/>
          </ac:spMkLst>
        </pc:spChg>
        <pc:spChg chg="mod">
          <ac:chgData name="Preywisch.Ruth" userId="ddfc1b9f-02c3-45fa-9493-22d5f80da8c8" providerId="ADAL" clId="{7077A071-80D7-4B9E-AF6A-A9E0DD179EFB}" dt="2026-03-12T10:27:33.987" v="122"/>
          <ac:spMkLst>
            <pc:docMk/>
            <pc:sldMk cId="2128944118" sldId="271"/>
            <ac:spMk id="12" creationId="{A139D096-4380-45AA-1B34-3B9E5CAC35BA}"/>
          </ac:spMkLst>
        </pc:spChg>
        <pc:spChg chg="mod">
          <ac:chgData name="Preywisch.Ruth" userId="ddfc1b9f-02c3-45fa-9493-22d5f80da8c8" providerId="ADAL" clId="{7077A071-80D7-4B9E-AF6A-A9E0DD179EFB}" dt="2026-03-12T10:27:37.004" v="123"/>
          <ac:spMkLst>
            <pc:docMk/>
            <pc:sldMk cId="2128944118" sldId="271"/>
            <ac:spMk id="13" creationId="{98C481AE-1018-B55A-45F3-B53C4122A702}"/>
          </ac:spMkLst>
        </pc:spChg>
      </pc:sldChg>
      <pc:sldChg chg="modSp mod">
        <pc:chgData name="Preywisch.Ruth" userId="ddfc1b9f-02c3-45fa-9493-22d5f80da8c8" providerId="ADAL" clId="{7077A071-80D7-4B9E-AF6A-A9E0DD179EFB}" dt="2026-03-12T10:28:12.972" v="129"/>
        <pc:sldMkLst>
          <pc:docMk/>
          <pc:sldMk cId="440533942" sldId="272"/>
        </pc:sldMkLst>
        <pc:spChg chg="mod">
          <ac:chgData name="Preywisch.Ruth" userId="ddfc1b9f-02c3-45fa-9493-22d5f80da8c8" providerId="ADAL" clId="{7077A071-80D7-4B9E-AF6A-A9E0DD179EFB}" dt="2026-03-12T09:43:58.501" v="24" actId="1076"/>
          <ac:spMkLst>
            <pc:docMk/>
            <pc:sldMk cId="440533942" sldId="272"/>
            <ac:spMk id="2" creationId="{58885CBC-F8E6-3A87-1623-5FCDB191006D}"/>
          </ac:spMkLst>
        </pc:spChg>
        <pc:spChg chg="mod">
          <ac:chgData name="Preywisch.Ruth" userId="ddfc1b9f-02c3-45fa-9493-22d5f80da8c8" providerId="ADAL" clId="{7077A071-80D7-4B9E-AF6A-A9E0DD179EFB}" dt="2026-03-12T10:28:02.775" v="127"/>
          <ac:spMkLst>
            <pc:docMk/>
            <pc:sldMk cId="440533942" sldId="272"/>
            <ac:spMk id="3" creationId="{024646C3-EA20-0B56-4129-77A5DD9544FF}"/>
          </ac:spMkLst>
        </pc:spChg>
        <pc:spChg chg="mod">
          <ac:chgData name="Preywisch.Ruth" userId="ddfc1b9f-02c3-45fa-9493-22d5f80da8c8" providerId="ADAL" clId="{7077A071-80D7-4B9E-AF6A-A9E0DD179EFB}" dt="2026-03-12T09:43:58.501" v="24" actId="1076"/>
          <ac:spMkLst>
            <pc:docMk/>
            <pc:sldMk cId="440533942" sldId="272"/>
            <ac:spMk id="10" creationId="{9B8A1992-C30E-E745-0924-DFBC424CFD06}"/>
          </ac:spMkLst>
        </pc:spChg>
        <pc:spChg chg="mod">
          <ac:chgData name="Preywisch.Ruth" userId="ddfc1b9f-02c3-45fa-9493-22d5f80da8c8" providerId="ADAL" clId="{7077A071-80D7-4B9E-AF6A-A9E0DD179EFB}" dt="2026-03-12T10:28:07.258" v="128"/>
          <ac:spMkLst>
            <pc:docMk/>
            <pc:sldMk cId="440533942" sldId="272"/>
            <ac:spMk id="14" creationId="{D4B27EC1-AA4A-64F2-3E24-D31B99401A09}"/>
          </ac:spMkLst>
        </pc:spChg>
        <pc:spChg chg="mod">
          <ac:chgData name="Preywisch.Ruth" userId="ddfc1b9f-02c3-45fa-9493-22d5f80da8c8" providerId="ADAL" clId="{7077A071-80D7-4B9E-AF6A-A9E0DD179EFB}" dt="2026-03-12T10:28:12.972" v="129"/>
          <ac:spMkLst>
            <pc:docMk/>
            <pc:sldMk cId="440533942" sldId="272"/>
            <ac:spMk id="15" creationId="{93E6CBCA-41B0-B835-98B8-D0D27958CADD}"/>
          </ac:spMkLst>
        </pc:spChg>
      </pc:sldChg>
      <pc:sldChg chg="modSp">
        <pc:chgData name="Preywisch.Ruth" userId="ddfc1b9f-02c3-45fa-9493-22d5f80da8c8" providerId="ADAL" clId="{7077A071-80D7-4B9E-AF6A-A9E0DD179EFB}" dt="2026-03-12T10:29:17.332" v="134"/>
        <pc:sldMkLst>
          <pc:docMk/>
          <pc:sldMk cId="1865656781" sldId="273"/>
        </pc:sldMkLst>
        <pc:spChg chg="mod">
          <ac:chgData name="Preywisch.Ruth" userId="ddfc1b9f-02c3-45fa-9493-22d5f80da8c8" providerId="ADAL" clId="{7077A071-80D7-4B9E-AF6A-A9E0DD179EFB}" dt="2026-03-12T10:29:17.332" v="134"/>
          <ac:spMkLst>
            <pc:docMk/>
            <pc:sldMk cId="1865656781" sldId="273"/>
            <ac:spMk id="6" creationId="{1505FED6-E9AB-3326-0BB1-141B3D0F462E}"/>
          </ac:spMkLst>
        </pc:spChg>
        <pc:spChg chg="mod">
          <ac:chgData name="Preywisch.Ruth" userId="ddfc1b9f-02c3-45fa-9493-22d5f80da8c8" providerId="ADAL" clId="{7077A071-80D7-4B9E-AF6A-A9E0DD179EFB}" dt="2026-03-12T10:28:56.514" v="132"/>
          <ac:spMkLst>
            <pc:docMk/>
            <pc:sldMk cId="1865656781" sldId="273"/>
            <ac:spMk id="7" creationId="{3B4CBFB8-A77A-C3BF-AB7C-CAE923816002}"/>
          </ac:spMkLst>
        </pc:spChg>
        <pc:spChg chg="mod">
          <ac:chgData name="Preywisch.Ruth" userId="ddfc1b9f-02c3-45fa-9493-22d5f80da8c8" providerId="ADAL" clId="{7077A071-80D7-4B9E-AF6A-A9E0DD179EFB}" dt="2026-03-12T10:29:11.271" v="133"/>
          <ac:spMkLst>
            <pc:docMk/>
            <pc:sldMk cId="1865656781" sldId="273"/>
            <ac:spMk id="8" creationId="{96FE877E-F73B-5650-4832-D2125CD02C1F}"/>
          </ac:spMkLst>
        </pc:spChg>
      </pc:sldChg>
      <pc:sldChg chg="del">
        <pc:chgData name="Preywisch.Ruth" userId="ddfc1b9f-02c3-45fa-9493-22d5f80da8c8" providerId="ADAL" clId="{7077A071-80D7-4B9E-AF6A-A9E0DD179EFB}" dt="2026-03-12T09:44:19.084" v="25" actId="2696"/>
        <pc:sldMkLst>
          <pc:docMk/>
          <pc:sldMk cId="618886646" sldId="280"/>
        </pc:sldMkLst>
      </pc:sldChg>
      <pc:sldChg chg="del">
        <pc:chgData name="Preywisch.Ruth" userId="ddfc1b9f-02c3-45fa-9493-22d5f80da8c8" providerId="ADAL" clId="{7077A071-80D7-4B9E-AF6A-A9E0DD179EFB}" dt="2026-03-12T09:44:19.084" v="25" actId="2696"/>
        <pc:sldMkLst>
          <pc:docMk/>
          <pc:sldMk cId="672862650" sldId="281"/>
        </pc:sldMkLst>
      </pc:sldChg>
      <pc:sldChg chg="modSp">
        <pc:chgData name="Preywisch.Ruth" userId="ddfc1b9f-02c3-45fa-9493-22d5f80da8c8" providerId="ADAL" clId="{7077A071-80D7-4B9E-AF6A-A9E0DD179EFB}" dt="2026-03-12T09:47:37.687" v="45"/>
        <pc:sldMkLst>
          <pc:docMk/>
          <pc:sldMk cId="1198555764" sldId="282"/>
        </pc:sldMkLst>
        <pc:picChg chg="mod">
          <ac:chgData name="Preywisch.Ruth" userId="ddfc1b9f-02c3-45fa-9493-22d5f80da8c8" providerId="ADAL" clId="{7077A071-80D7-4B9E-AF6A-A9E0DD179EFB}" dt="2026-03-12T09:47:37.687" v="45"/>
          <ac:picMkLst>
            <pc:docMk/>
            <pc:sldMk cId="1198555764" sldId="282"/>
            <ac:picMk id="6" creationId="{91C5946D-A69E-6B1C-EABE-C23B340049E7}"/>
          </ac:picMkLst>
        </pc:picChg>
      </pc:sldChg>
      <pc:sldChg chg="modSp">
        <pc:chgData name="Preywisch.Ruth" userId="ddfc1b9f-02c3-45fa-9493-22d5f80da8c8" providerId="ADAL" clId="{7077A071-80D7-4B9E-AF6A-A9E0DD179EFB}" dt="2026-03-12T09:47:43.790" v="46"/>
        <pc:sldMkLst>
          <pc:docMk/>
          <pc:sldMk cId="3413850158" sldId="283"/>
        </pc:sldMkLst>
        <pc:picChg chg="mod">
          <ac:chgData name="Preywisch.Ruth" userId="ddfc1b9f-02c3-45fa-9493-22d5f80da8c8" providerId="ADAL" clId="{7077A071-80D7-4B9E-AF6A-A9E0DD179EFB}" dt="2026-03-12T09:47:43.790" v="46"/>
          <ac:picMkLst>
            <pc:docMk/>
            <pc:sldMk cId="3413850158" sldId="283"/>
            <ac:picMk id="2" creationId="{937A6ADC-E5CE-4A83-EB1C-E320FEF247FA}"/>
          </ac:picMkLst>
        </pc:picChg>
      </pc:sldChg>
      <pc:sldChg chg="modSp">
        <pc:chgData name="Preywisch.Ruth" userId="ddfc1b9f-02c3-45fa-9493-22d5f80da8c8" providerId="ADAL" clId="{7077A071-80D7-4B9E-AF6A-A9E0DD179EFB}" dt="2026-03-12T09:47:50.846" v="47"/>
        <pc:sldMkLst>
          <pc:docMk/>
          <pc:sldMk cId="3725907612" sldId="284"/>
        </pc:sldMkLst>
        <pc:picChg chg="mod">
          <ac:chgData name="Preywisch.Ruth" userId="ddfc1b9f-02c3-45fa-9493-22d5f80da8c8" providerId="ADAL" clId="{7077A071-80D7-4B9E-AF6A-A9E0DD179EFB}" dt="2026-03-12T09:47:50.846" v="47"/>
          <ac:picMkLst>
            <pc:docMk/>
            <pc:sldMk cId="3725907612" sldId="284"/>
            <ac:picMk id="2" creationId="{A11D8347-F41B-5437-C658-F3574845E975}"/>
          </ac:picMkLst>
        </pc:picChg>
      </pc:sldChg>
      <pc:sldChg chg="modSp">
        <pc:chgData name="Preywisch.Ruth" userId="ddfc1b9f-02c3-45fa-9493-22d5f80da8c8" providerId="ADAL" clId="{7077A071-80D7-4B9E-AF6A-A9E0DD179EFB}" dt="2026-03-12T09:48:20.124" v="51"/>
        <pc:sldMkLst>
          <pc:docMk/>
          <pc:sldMk cId="543546447" sldId="285"/>
        </pc:sldMkLst>
        <pc:picChg chg="mod">
          <ac:chgData name="Preywisch.Ruth" userId="ddfc1b9f-02c3-45fa-9493-22d5f80da8c8" providerId="ADAL" clId="{7077A071-80D7-4B9E-AF6A-A9E0DD179EFB}" dt="2026-03-12T09:48:20.124" v="51"/>
          <ac:picMkLst>
            <pc:docMk/>
            <pc:sldMk cId="543546447" sldId="285"/>
            <ac:picMk id="6" creationId="{E18F056E-A7E8-76E0-7613-52E29251C107}"/>
          </ac:picMkLst>
        </pc:picChg>
      </pc:sldChg>
      <pc:sldChg chg="modSp">
        <pc:chgData name="Preywisch.Ruth" userId="ddfc1b9f-02c3-45fa-9493-22d5f80da8c8" providerId="ADAL" clId="{7077A071-80D7-4B9E-AF6A-A9E0DD179EFB}" dt="2026-03-12T09:48:26.463" v="52"/>
        <pc:sldMkLst>
          <pc:docMk/>
          <pc:sldMk cId="3603982015" sldId="286"/>
        </pc:sldMkLst>
        <pc:picChg chg="mod">
          <ac:chgData name="Preywisch.Ruth" userId="ddfc1b9f-02c3-45fa-9493-22d5f80da8c8" providerId="ADAL" clId="{7077A071-80D7-4B9E-AF6A-A9E0DD179EFB}" dt="2026-03-12T09:48:26.463" v="52"/>
          <ac:picMkLst>
            <pc:docMk/>
            <pc:sldMk cId="3603982015" sldId="286"/>
            <ac:picMk id="2" creationId="{E6CFC78E-0EE8-E66B-997C-15E9BA774372}"/>
          </ac:picMkLst>
        </pc:picChg>
      </pc:sldChg>
      <pc:sldChg chg="modSp">
        <pc:chgData name="Preywisch.Ruth" userId="ddfc1b9f-02c3-45fa-9493-22d5f80da8c8" providerId="ADAL" clId="{7077A071-80D7-4B9E-AF6A-A9E0DD179EFB}" dt="2026-03-12T09:48:35.782" v="53"/>
        <pc:sldMkLst>
          <pc:docMk/>
          <pc:sldMk cId="484017438" sldId="287"/>
        </pc:sldMkLst>
        <pc:picChg chg="mod">
          <ac:chgData name="Preywisch.Ruth" userId="ddfc1b9f-02c3-45fa-9493-22d5f80da8c8" providerId="ADAL" clId="{7077A071-80D7-4B9E-AF6A-A9E0DD179EFB}" dt="2026-03-12T09:48:35.782" v="53"/>
          <ac:picMkLst>
            <pc:docMk/>
            <pc:sldMk cId="484017438" sldId="287"/>
            <ac:picMk id="2" creationId="{05D0C9C3-6BB8-FA89-00BC-88CD6248E980}"/>
          </ac:picMkLst>
        </pc:picChg>
      </pc:sldChg>
      <pc:sldChg chg="modSp">
        <pc:chgData name="Preywisch.Ruth" userId="ddfc1b9f-02c3-45fa-9493-22d5f80da8c8" providerId="ADAL" clId="{7077A071-80D7-4B9E-AF6A-A9E0DD179EFB}" dt="2026-03-12T09:46:17.117" v="41"/>
        <pc:sldMkLst>
          <pc:docMk/>
          <pc:sldMk cId="3913383482" sldId="288"/>
        </pc:sldMkLst>
        <pc:spChg chg="mod">
          <ac:chgData name="Preywisch.Ruth" userId="ddfc1b9f-02c3-45fa-9493-22d5f80da8c8" providerId="ADAL" clId="{7077A071-80D7-4B9E-AF6A-A9E0DD179EFB}" dt="2026-03-12T09:44:30.792" v="26"/>
          <ac:spMkLst>
            <pc:docMk/>
            <pc:sldMk cId="3913383482" sldId="288"/>
            <ac:spMk id="7" creationId="{656E4EB2-8055-A30F-4FA3-85DC64D1200B}"/>
          </ac:spMkLst>
        </pc:spChg>
        <pc:spChg chg="mod">
          <ac:chgData name="Preywisch.Ruth" userId="ddfc1b9f-02c3-45fa-9493-22d5f80da8c8" providerId="ADAL" clId="{7077A071-80D7-4B9E-AF6A-A9E0DD179EFB}" dt="2026-03-12T09:45:03.876" v="30"/>
          <ac:spMkLst>
            <pc:docMk/>
            <pc:sldMk cId="3913383482" sldId="288"/>
            <ac:spMk id="8" creationId="{5F90E27F-91FB-58EC-E5F7-00D6B1242CA6}"/>
          </ac:spMkLst>
        </pc:spChg>
        <pc:spChg chg="mod">
          <ac:chgData name="Preywisch.Ruth" userId="ddfc1b9f-02c3-45fa-9493-22d5f80da8c8" providerId="ADAL" clId="{7077A071-80D7-4B9E-AF6A-A9E0DD179EFB}" dt="2026-03-12T09:45:26.327" v="34"/>
          <ac:spMkLst>
            <pc:docMk/>
            <pc:sldMk cId="3913383482" sldId="288"/>
            <ac:spMk id="9" creationId="{5A00E633-D643-32D0-4CE0-7EE90FC5CED8}"/>
          </ac:spMkLst>
        </pc:spChg>
        <pc:spChg chg="mod">
          <ac:chgData name="Preywisch.Ruth" userId="ddfc1b9f-02c3-45fa-9493-22d5f80da8c8" providerId="ADAL" clId="{7077A071-80D7-4B9E-AF6A-A9E0DD179EFB}" dt="2026-03-12T09:45:58.769" v="38"/>
          <ac:spMkLst>
            <pc:docMk/>
            <pc:sldMk cId="3913383482" sldId="288"/>
            <ac:spMk id="10" creationId="{1F9A258C-0AB9-D6C6-3FF0-307B39549A33}"/>
          </ac:spMkLst>
        </pc:spChg>
        <pc:spChg chg="mod">
          <ac:chgData name="Preywisch.Ruth" userId="ddfc1b9f-02c3-45fa-9493-22d5f80da8c8" providerId="ADAL" clId="{7077A071-80D7-4B9E-AF6A-A9E0DD179EFB}" dt="2026-03-12T09:44:38.135" v="27"/>
          <ac:spMkLst>
            <pc:docMk/>
            <pc:sldMk cId="3913383482" sldId="288"/>
            <ac:spMk id="11" creationId="{E23DCD52-C39B-61A7-2658-4B1603C63A7D}"/>
          </ac:spMkLst>
        </pc:spChg>
        <pc:spChg chg="mod">
          <ac:chgData name="Preywisch.Ruth" userId="ddfc1b9f-02c3-45fa-9493-22d5f80da8c8" providerId="ADAL" clId="{7077A071-80D7-4B9E-AF6A-A9E0DD179EFB}" dt="2026-03-12T09:45:09.811" v="31"/>
          <ac:spMkLst>
            <pc:docMk/>
            <pc:sldMk cId="3913383482" sldId="288"/>
            <ac:spMk id="12" creationId="{72C088C3-8244-2089-8B4E-FDAA7289C8B2}"/>
          </ac:spMkLst>
        </pc:spChg>
        <pc:spChg chg="mod">
          <ac:chgData name="Preywisch.Ruth" userId="ddfc1b9f-02c3-45fa-9493-22d5f80da8c8" providerId="ADAL" clId="{7077A071-80D7-4B9E-AF6A-A9E0DD179EFB}" dt="2026-03-12T09:45:38.838" v="35"/>
          <ac:spMkLst>
            <pc:docMk/>
            <pc:sldMk cId="3913383482" sldId="288"/>
            <ac:spMk id="13" creationId="{77F58289-1C08-4E14-D80B-DDB8959D05CD}"/>
          </ac:spMkLst>
        </pc:spChg>
        <pc:spChg chg="mod">
          <ac:chgData name="Preywisch.Ruth" userId="ddfc1b9f-02c3-45fa-9493-22d5f80da8c8" providerId="ADAL" clId="{7077A071-80D7-4B9E-AF6A-A9E0DD179EFB}" dt="2026-03-12T09:46:03.820" v="39"/>
          <ac:spMkLst>
            <pc:docMk/>
            <pc:sldMk cId="3913383482" sldId="288"/>
            <ac:spMk id="14" creationId="{B7AA9F70-3047-8DEF-99FB-C427BFF60258}"/>
          </ac:spMkLst>
        </pc:spChg>
        <pc:spChg chg="mod">
          <ac:chgData name="Preywisch.Ruth" userId="ddfc1b9f-02c3-45fa-9493-22d5f80da8c8" providerId="ADAL" clId="{7077A071-80D7-4B9E-AF6A-A9E0DD179EFB}" dt="2026-03-12T09:44:46.449" v="28"/>
          <ac:spMkLst>
            <pc:docMk/>
            <pc:sldMk cId="3913383482" sldId="288"/>
            <ac:spMk id="15" creationId="{043AEC55-DB24-6472-711F-C88446B52E4B}"/>
          </ac:spMkLst>
        </pc:spChg>
        <pc:spChg chg="mod">
          <ac:chgData name="Preywisch.Ruth" userId="ddfc1b9f-02c3-45fa-9493-22d5f80da8c8" providerId="ADAL" clId="{7077A071-80D7-4B9E-AF6A-A9E0DD179EFB}" dt="2026-03-12T09:45:15.215" v="32"/>
          <ac:spMkLst>
            <pc:docMk/>
            <pc:sldMk cId="3913383482" sldId="288"/>
            <ac:spMk id="16" creationId="{5E5DAE2D-6634-A1F6-41E8-32B37798F4D4}"/>
          </ac:spMkLst>
        </pc:spChg>
        <pc:spChg chg="mod">
          <ac:chgData name="Preywisch.Ruth" userId="ddfc1b9f-02c3-45fa-9493-22d5f80da8c8" providerId="ADAL" clId="{7077A071-80D7-4B9E-AF6A-A9E0DD179EFB}" dt="2026-03-12T09:45:47.103" v="36"/>
          <ac:spMkLst>
            <pc:docMk/>
            <pc:sldMk cId="3913383482" sldId="288"/>
            <ac:spMk id="17" creationId="{EC94430C-0D00-EB6E-84D0-7B4CABDAAA0A}"/>
          </ac:spMkLst>
        </pc:spChg>
        <pc:spChg chg="mod">
          <ac:chgData name="Preywisch.Ruth" userId="ddfc1b9f-02c3-45fa-9493-22d5f80da8c8" providerId="ADAL" clId="{7077A071-80D7-4B9E-AF6A-A9E0DD179EFB}" dt="2026-03-12T09:46:08.547" v="40"/>
          <ac:spMkLst>
            <pc:docMk/>
            <pc:sldMk cId="3913383482" sldId="288"/>
            <ac:spMk id="18" creationId="{1620C4A8-0B8C-B9C3-8801-BEC1D20A2173}"/>
          </ac:spMkLst>
        </pc:spChg>
        <pc:spChg chg="mod">
          <ac:chgData name="Preywisch.Ruth" userId="ddfc1b9f-02c3-45fa-9493-22d5f80da8c8" providerId="ADAL" clId="{7077A071-80D7-4B9E-AF6A-A9E0DD179EFB}" dt="2026-03-12T09:44:57.380" v="29"/>
          <ac:spMkLst>
            <pc:docMk/>
            <pc:sldMk cId="3913383482" sldId="288"/>
            <ac:spMk id="19" creationId="{EF37C1E5-8462-FCBE-4222-928A044009B6}"/>
          </ac:spMkLst>
        </pc:spChg>
        <pc:spChg chg="mod">
          <ac:chgData name="Preywisch.Ruth" userId="ddfc1b9f-02c3-45fa-9493-22d5f80da8c8" providerId="ADAL" clId="{7077A071-80D7-4B9E-AF6A-A9E0DD179EFB}" dt="2026-03-12T09:45:20.267" v="33"/>
          <ac:spMkLst>
            <pc:docMk/>
            <pc:sldMk cId="3913383482" sldId="288"/>
            <ac:spMk id="20" creationId="{87469EE6-E732-6009-E06A-263FA3344CDC}"/>
          </ac:spMkLst>
        </pc:spChg>
        <pc:spChg chg="mod">
          <ac:chgData name="Preywisch.Ruth" userId="ddfc1b9f-02c3-45fa-9493-22d5f80da8c8" providerId="ADAL" clId="{7077A071-80D7-4B9E-AF6A-A9E0DD179EFB}" dt="2026-03-12T09:45:52.215" v="37"/>
          <ac:spMkLst>
            <pc:docMk/>
            <pc:sldMk cId="3913383482" sldId="288"/>
            <ac:spMk id="21" creationId="{75950E7F-0467-C8C7-613B-A2E87B460438}"/>
          </ac:spMkLst>
        </pc:spChg>
        <pc:spChg chg="mod">
          <ac:chgData name="Preywisch.Ruth" userId="ddfc1b9f-02c3-45fa-9493-22d5f80da8c8" providerId="ADAL" clId="{7077A071-80D7-4B9E-AF6A-A9E0DD179EFB}" dt="2026-03-12T09:46:17.117" v="41"/>
          <ac:spMkLst>
            <pc:docMk/>
            <pc:sldMk cId="3913383482" sldId="288"/>
            <ac:spMk id="22" creationId="{452771EC-AB63-930A-E684-41990C71BEBC}"/>
          </ac:spMkLst>
        </pc:spChg>
      </pc:sldChg>
      <pc:sldChg chg="modSp">
        <pc:chgData name="Preywisch.Ruth" userId="ddfc1b9f-02c3-45fa-9493-22d5f80da8c8" providerId="ADAL" clId="{7077A071-80D7-4B9E-AF6A-A9E0DD179EFB}" dt="2026-03-12T09:49:12.159" v="57"/>
        <pc:sldMkLst>
          <pc:docMk/>
          <pc:sldMk cId="3607275538" sldId="289"/>
        </pc:sldMkLst>
        <pc:picChg chg="mod">
          <ac:chgData name="Preywisch.Ruth" userId="ddfc1b9f-02c3-45fa-9493-22d5f80da8c8" providerId="ADAL" clId="{7077A071-80D7-4B9E-AF6A-A9E0DD179EFB}" dt="2026-03-12T09:49:12.159" v="57"/>
          <ac:picMkLst>
            <pc:docMk/>
            <pc:sldMk cId="3607275538" sldId="289"/>
            <ac:picMk id="2" creationId="{16AA9F6B-B013-BB8A-7FA2-50421648F223}"/>
          </ac:picMkLst>
        </pc:picChg>
      </pc:sldChg>
      <pc:sldChg chg="modSp">
        <pc:chgData name="Preywisch.Ruth" userId="ddfc1b9f-02c3-45fa-9493-22d5f80da8c8" providerId="ADAL" clId="{7077A071-80D7-4B9E-AF6A-A9E0DD179EFB}" dt="2026-03-12T09:49:54.596" v="61"/>
        <pc:sldMkLst>
          <pc:docMk/>
          <pc:sldMk cId="3864237918" sldId="290"/>
        </pc:sldMkLst>
        <pc:spChg chg="mod">
          <ac:chgData name="Preywisch.Ruth" userId="ddfc1b9f-02c3-45fa-9493-22d5f80da8c8" providerId="ADAL" clId="{7077A071-80D7-4B9E-AF6A-A9E0DD179EFB}" dt="2026-03-12T09:49:29.076" v="59"/>
          <ac:spMkLst>
            <pc:docMk/>
            <pc:sldMk cId="3864237918" sldId="290"/>
            <ac:spMk id="4" creationId="{5D1F9CF3-1C3E-EF5F-2EB2-DE6F22719653}"/>
          </ac:spMkLst>
        </pc:spChg>
        <pc:spChg chg="mod">
          <ac:chgData name="Preywisch.Ruth" userId="ddfc1b9f-02c3-45fa-9493-22d5f80da8c8" providerId="ADAL" clId="{7077A071-80D7-4B9E-AF6A-A9E0DD179EFB}" dt="2026-03-12T09:49:54.596" v="61"/>
          <ac:spMkLst>
            <pc:docMk/>
            <pc:sldMk cId="3864237918" sldId="290"/>
            <ac:spMk id="5" creationId="{C98162C1-B73A-82F0-B334-790E8B8F5357}"/>
          </ac:spMkLst>
        </pc:spChg>
      </pc:sldChg>
      <pc:sldChg chg="modSp">
        <pc:chgData name="Preywisch.Ruth" userId="ddfc1b9f-02c3-45fa-9493-22d5f80da8c8" providerId="ADAL" clId="{7077A071-80D7-4B9E-AF6A-A9E0DD179EFB}" dt="2026-03-12T09:50:06.109" v="62"/>
        <pc:sldMkLst>
          <pc:docMk/>
          <pc:sldMk cId="183457668" sldId="291"/>
        </pc:sldMkLst>
        <pc:picChg chg="mod">
          <ac:chgData name="Preywisch.Ruth" userId="ddfc1b9f-02c3-45fa-9493-22d5f80da8c8" providerId="ADAL" clId="{7077A071-80D7-4B9E-AF6A-A9E0DD179EFB}" dt="2026-03-12T09:50:06.109" v="62"/>
          <ac:picMkLst>
            <pc:docMk/>
            <pc:sldMk cId="183457668" sldId="291"/>
            <ac:picMk id="6" creationId="{6E610E6E-7EB3-C391-BBCE-5A8BB8FAA344}"/>
          </ac:picMkLst>
        </pc:picChg>
      </pc:sldChg>
      <pc:sldChg chg="modSp">
        <pc:chgData name="Preywisch.Ruth" userId="ddfc1b9f-02c3-45fa-9493-22d5f80da8c8" providerId="ADAL" clId="{7077A071-80D7-4B9E-AF6A-A9E0DD179EFB}" dt="2026-03-12T09:50:30.036" v="66"/>
        <pc:sldMkLst>
          <pc:docMk/>
          <pc:sldMk cId="2695031880" sldId="292"/>
        </pc:sldMkLst>
        <pc:picChg chg="mod">
          <ac:chgData name="Preywisch.Ruth" userId="ddfc1b9f-02c3-45fa-9493-22d5f80da8c8" providerId="ADAL" clId="{7077A071-80D7-4B9E-AF6A-A9E0DD179EFB}" dt="2026-03-12T09:50:30.036" v="66"/>
          <ac:picMkLst>
            <pc:docMk/>
            <pc:sldMk cId="2695031880" sldId="292"/>
            <ac:picMk id="2" creationId="{7655C966-F5A0-DB2C-1236-2DBCC353420C}"/>
          </ac:picMkLst>
        </pc:picChg>
      </pc:sldChg>
      <pc:sldChg chg="modSp">
        <pc:chgData name="Preywisch.Ruth" userId="ddfc1b9f-02c3-45fa-9493-22d5f80da8c8" providerId="ADAL" clId="{7077A071-80D7-4B9E-AF6A-A9E0DD179EFB}" dt="2026-03-12T09:50:57.743" v="69"/>
        <pc:sldMkLst>
          <pc:docMk/>
          <pc:sldMk cId="3169242126" sldId="293"/>
        </pc:sldMkLst>
        <pc:spChg chg="mod">
          <ac:chgData name="Preywisch.Ruth" userId="ddfc1b9f-02c3-45fa-9493-22d5f80da8c8" providerId="ADAL" clId="{7077A071-80D7-4B9E-AF6A-A9E0DD179EFB}" dt="2026-03-12T09:50:51.109" v="68"/>
          <ac:spMkLst>
            <pc:docMk/>
            <pc:sldMk cId="3169242126" sldId="293"/>
            <ac:spMk id="4" creationId="{83C4EF31-CA26-41C1-BBA9-8D86606E0CBF}"/>
          </ac:spMkLst>
        </pc:spChg>
        <pc:spChg chg="mod">
          <ac:chgData name="Preywisch.Ruth" userId="ddfc1b9f-02c3-45fa-9493-22d5f80da8c8" providerId="ADAL" clId="{7077A071-80D7-4B9E-AF6A-A9E0DD179EFB}" dt="2026-03-12T09:50:57.743" v="69"/>
          <ac:spMkLst>
            <pc:docMk/>
            <pc:sldMk cId="3169242126" sldId="293"/>
            <ac:spMk id="5" creationId="{21413DAF-8090-9AAA-2405-92C52A2E3154}"/>
          </ac:spMkLst>
        </pc:spChg>
      </pc:sldChg>
      <pc:sldChg chg="modSp">
        <pc:chgData name="Preywisch.Ruth" userId="ddfc1b9f-02c3-45fa-9493-22d5f80da8c8" providerId="ADAL" clId="{7077A071-80D7-4B9E-AF6A-A9E0DD179EFB}" dt="2026-03-12T09:50:40.620" v="67"/>
        <pc:sldMkLst>
          <pc:docMk/>
          <pc:sldMk cId="4024676672" sldId="294"/>
        </pc:sldMkLst>
        <pc:picChg chg="mod">
          <ac:chgData name="Preywisch.Ruth" userId="ddfc1b9f-02c3-45fa-9493-22d5f80da8c8" providerId="ADAL" clId="{7077A071-80D7-4B9E-AF6A-A9E0DD179EFB}" dt="2026-03-12T09:50:40.620" v="67"/>
          <ac:picMkLst>
            <pc:docMk/>
            <pc:sldMk cId="4024676672" sldId="294"/>
            <ac:picMk id="6" creationId="{3953A860-3B07-312C-75CA-D2DAFB1A3D07}"/>
          </ac:picMkLst>
        </pc:picChg>
      </pc:sldChg>
      <pc:sldChg chg="del">
        <pc:chgData name="Preywisch.Ruth" userId="ddfc1b9f-02c3-45fa-9493-22d5f80da8c8" providerId="ADAL" clId="{7077A071-80D7-4B9E-AF6A-A9E0DD179EFB}" dt="2026-03-12T09:43:14.863" v="23" actId="2696"/>
        <pc:sldMkLst>
          <pc:docMk/>
          <pc:sldMk cId="2551604479" sldId="295"/>
        </pc:sldMkLst>
      </pc:sldChg>
      <pc:sldChg chg="del">
        <pc:chgData name="Preywisch.Ruth" userId="ddfc1b9f-02c3-45fa-9493-22d5f80da8c8" providerId="ADAL" clId="{7077A071-80D7-4B9E-AF6A-A9E0DD179EFB}" dt="2026-03-12T09:43:14.863" v="23" actId="2696"/>
        <pc:sldMkLst>
          <pc:docMk/>
          <pc:sldMk cId="4286477672" sldId="296"/>
        </pc:sldMkLst>
      </pc:sldChg>
      <pc:sldChg chg="modSp">
        <pc:chgData name="Preywisch.Ruth" userId="ddfc1b9f-02c3-45fa-9493-22d5f80da8c8" providerId="ADAL" clId="{7077A071-80D7-4B9E-AF6A-A9E0DD179EFB}" dt="2026-03-12T09:51:27.843" v="73"/>
        <pc:sldMkLst>
          <pc:docMk/>
          <pc:sldMk cId="2659155350" sldId="297"/>
        </pc:sldMkLst>
        <pc:picChg chg="mod">
          <ac:chgData name="Preywisch.Ruth" userId="ddfc1b9f-02c3-45fa-9493-22d5f80da8c8" providerId="ADAL" clId="{7077A071-80D7-4B9E-AF6A-A9E0DD179EFB}" dt="2026-03-12T09:51:27.843" v="73"/>
          <ac:picMkLst>
            <pc:docMk/>
            <pc:sldMk cId="2659155350" sldId="297"/>
            <ac:picMk id="6" creationId="{9C7DFAEE-2B85-120F-037B-6C8C7E690A53}"/>
          </ac:picMkLst>
        </pc:picChg>
      </pc:sldChg>
      <pc:sldChg chg="modSp mod">
        <pc:chgData name="Preywisch.Ruth" userId="ddfc1b9f-02c3-45fa-9493-22d5f80da8c8" providerId="ADAL" clId="{7077A071-80D7-4B9E-AF6A-A9E0DD179EFB}" dt="2026-03-12T09:51:35.981" v="74"/>
        <pc:sldMkLst>
          <pc:docMk/>
          <pc:sldMk cId="1513135147" sldId="298"/>
        </pc:sldMkLst>
        <pc:picChg chg="mod">
          <ac:chgData name="Preywisch.Ruth" userId="ddfc1b9f-02c3-45fa-9493-22d5f80da8c8" providerId="ADAL" clId="{7077A071-80D7-4B9E-AF6A-A9E0DD179EFB}" dt="2026-03-12T09:51:35.981" v="74"/>
          <ac:picMkLst>
            <pc:docMk/>
            <pc:sldMk cId="1513135147" sldId="298"/>
            <ac:picMk id="2" creationId="{76E15952-45E9-5121-041F-C601CCD97A97}"/>
          </ac:picMkLst>
        </pc:picChg>
      </pc:sldChg>
      <pc:sldChg chg="modSp">
        <pc:chgData name="Preywisch.Ruth" userId="ddfc1b9f-02c3-45fa-9493-22d5f80da8c8" providerId="ADAL" clId="{7077A071-80D7-4B9E-AF6A-A9E0DD179EFB}" dt="2026-03-12T09:51:44.180" v="75"/>
        <pc:sldMkLst>
          <pc:docMk/>
          <pc:sldMk cId="2256060599" sldId="299"/>
        </pc:sldMkLst>
        <pc:picChg chg="mod">
          <ac:chgData name="Preywisch.Ruth" userId="ddfc1b9f-02c3-45fa-9493-22d5f80da8c8" providerId="ADAL" clId="{7077A071-80D7-4B9E-AF6A-A9E0DD179EFB}" dt="2026-03-12T09:51:44.180" v="75"/>
          <ac:picMkLst>
            <pc:docMk/>
            <pc:sldMk cId="2256060599" sldId="299"/>
            <ac:picMk id="2" creationId="{DEFDDD99-EC02-298D-3DBE-1E3205E54D9E}"/>
          </ac:picMkLst>
        </pc:picChg>
      </pc:sldChg>
      <pc:sldChg chg="modSp">
        <pc:chgData name="Preywisch.Ruth" userId="ddfc1b9f-02c3-45fa-9493-22d5f80da8c8" providerId="ADAL" clId="{7077A071-80D7-4B9E-AF6A-A9E0DD179EFB}" dt="2026-03-12T09:52:12.660" v="80"/>
        <pc:sldMkLst>
          <pc:docMk/>
          <pc:sldMk cId="1701793965" sldId="300"/>
        </pc:sldMkLst>
        <pc:picChg chg="mod">
          <ac:chgData name="Preywisch.Ruth" userId="ddfc1b9f-02c3-45fa-9493-22d5f80da8c8" providerId="ADAL" clId="{7077A071-80D7-4B9E-AF6A-A9E0DD179EFB}" dt="2026-03-12T09:52:12.660" v="80"/>
          <ac:picMkLst>
            <pc:docMk/>
            <pc:sldMk cId="1701793965" sldId="300"/>
            <ac:picMk id="2" creationId="{8B197FC4-2087-6AD8-30BA-E5270D4C530B}"/>
          </ac:picMkLst>
        </pc:picChg>
      </pc:sldChg>
      <pc:sldChg chg="modSp">
        <pc:chgData name="Preywisch.Ruth" userId="ddfc1b9f-02c3-45fa-9493-22d5f80da8c8" providerId="ADAL" clId="{7077A071-80D7-4B9E-AF6A-A9E0DD179EFB}" dt="2026-03-12T09:52:24.132" v="82"/>
        <pc:sldMkLst>
          <pc:docMk/>
          <pc:sldMk cId="3222068845" sldId="301"/>
        </pc:sldMkLst>
        <pc:spChg chg="mod">
          <ac:chgData name="Preywisch.Ruth" userId="ddfc1b9f-02c3-45fa-9493-22d5f80da8c8" providerId="ADAL" clId="{7077A071-80D7-4B9E-AF6A-A9E0DD179EFB}" dt="2026-03-12T09:52:18.869" v="81"/>
          <ac:spMkLst>
            <pc:docMk/>
            <pc:sldMk cId="3222068845" sldId="301"/>
            <ac:spMk id="4" creationId="{5D8D254E-479E-E3AD-F877-E85D04D8D526}"/>
          </ac:spMkLst>
        </pc:spChg>
        <pc:spChg chg="mod">
          <ac:chgData name="Preywisch.Ruth" userId="ddfc1b9f-02c3-45fa-9493-22d5f80da8c8" providerId="ADAL" clId="{7077A071-80D7-4B9E-AF6A-A9E0DD179EFB}" dt="2026-03-12T09:52:24.132" v="82"/>
          <ac:spMkLst>
            <pc:docMk/>
            <pc:sldMk cId="3222068845" sldId="301"/>
            <ac:spMk id="5" creationId="{EF21D164-062F-5949-A247-90EE2F7CE452}"/>
          </ac:spMkLst>
        </pc:spChg>
      </pc:sldChg>
      <pc:sldChg chg="modSp">
        <pc:chgData name="Preywisch.Ruth" userId="ddfc1b9f-02c3-45fa-9493-22d5f80da8c8" providerId="ADAL" clId="{7077A071-80D7-4B9E-AF6A-A9E0DD179EFB}" dt="2026-03-12T09:52:33.948" v="83"/>
        <pc:sldMkLst>
          <pc:docMk/>
          <pc:sldMk cId="2182562810" sldId="302"/>
        </pc:sldMkLst>
        <pc:picChg chg="mod">
          <ac:chgData name="Preywisch.Ruth" userId="ddfc1b9f-02c3-45fa-9493-22d5f80da8c8" providerId="ADAL" clId="{7077A071-80D7-4B9E-AF6A-A9E0DD179EFB}" dt="2026-03-12T09:52:33.948" v="83"/>
          <ac:picMkLst>
            <pc:docMk/>
            <pc:sldMk cId="2182562810" sldId="302"/>
            <ac:picMk id="6" creationId="{CCF9A046-ADB3-2A39-24DF-D1F84D46C10E}"/>
          </ac:picMkLst>
        </pc:picChg>
      </pc:sldChg>
      <pc:sldChg chg="modSp">
        <pc:chgData name="Preywisch.Ruth" userId="ddfc1b9f-02c3-45fa-9493-22d5f80da8c8" providerId="ADAL" clId="{7077A071-80D7-4B9E-AF6A-A9E0DD179EFB}" dt="2026-03-12T09:53:09.747" v="86"/>
        <pc:sldMkLst>
          <pc:docMk/>
          <pc:sldMk cId="1831384904" sldId="304"/>
        </pc:sldMkLst>
        <pc:picChg chg="mod">
          <ac:chgData name="Preywisch.Ruth" userId="ddfc1b9f-02c3-45fa-9493-22d5f80da8c8" providerId="ADAL" clId="{7077A071-80D7-4B9E-AF6A-A9E0DD179EFB}" dt="2026-03-12T09:53:09.747" v="86"/>
          <ac:picMkLst>
            <pc:docMk/>
            <pc:sldMk cId="1831384904" sldId="304"/>
            <ac:picMk id="6" creationId="{C16ACC2F-E4D4-1C7F-AC23-0EF091078684}"/>
          </ac:picMkLst>
        </pc:picChg>
      </pc:sldChg>
      <pc:sldChg chg="modSp">
        <pc:chgData name="Preywisch.Ruth" userId="ddfc1b9f-02c3-45fa-9493-22d5f80da8c8" providerId="ADAL" clId="{7077A071-80D7-4B9E-AF6A-A9E0DD179EFB}" dt="2026-03-12T09:53:15.477" v="87"/>
        <pc:sldMkLst>
          <pc:docMk/>
          <pc:sldMk cId="2834939281" sldId="305"/>
        </pc:sldMkLst>
        <pc:picChg chg="mod">
          <ac:chgData name="Preywisch.Ruth" userId="ddfc1b9f-02c3-45fa-9493-22d5f80da8c8" providerId="ADAL" clId="{7077A071-80D7-4B9E-AF6A-A9E0DD179EFB}" dt="2026-03-12T09:53:15.477" v="87"/>
          <ac:picMkLst>
            <pc:docMk/>
            <pc:sldMk cId="2834939281" sldId="305"/>
            <ac:picMk id="2" creationId="{9669C8C0-4ED6-3617-42CB-C39EC88C29E5}"/>
          </ac:picMkLst>
        </pc:picChg>
      </pc:sldChg>
      <pc:sldChg chg="modSp">
        <pc:chgData name="Preywisch.Ruth" userId="ddfc1b9f-02c3-45fa-9493-22d5f80da8c8" providerId="ADAL" clId="{7077A071-80D7-4B9E-AF6A-A9E0DD179EFB}" dt="2026-03-12T09:53:45.541" v="90"/>
        <pc:sldMkLst>
          <pc:docMk/>
          <pc:sldMk cId="109759066" sldId="306"/>
        </pc:sldMkLst>
        <pc:picChg chg="mod">
          <ac:chgData name="Preywisch.Ruth" userId="ddfc1b9f-02c3-45fa-9493-22d5f80da8c8" providerId="ADAL" clId="{7077A071-80D7-4B9E-AF6A-A9E0DD179EFB}" dt="2026-03-12T09:53:45.541" v="90"/>
          <ac:picMkLst>
            <pc:docMk/>
            <pc:sldMk cId="109759066" sldId="306"/>
            <ac:picMk id="6" creationId="{167C9AEE-A6E1-FCA2-9C8F-42499C128F97}"/>
          </ac:picMkLst>
        </pc:picChg>
      </pc:sldChg>
      <pc:sldChg chg="modSp">
        <pc:chgData name="Preywisch.Ruth" userId="ddfc1b9f-02c3-45fa-9493-22d5f80da8c8" providerId="ADAL" clId="{7077A071-80D7-4B9E-AF6A-A9E0DD179EFB}" dt="2026-03-12T09:53:52.521" v="91"/>
        <pc:sldMkLst>
          <pc:docMk/>
          <pc:sldMk cId="1892564995" sldId="307"/>
        </pc:sldMkLst>
        <pc:picChg chg="mod">
          <ac:chgData name="Preywisch.Ruth" userId="ddfc1b9f-02c3-45fa-9493-22d5f80da8c8" providerId="ADAL" clId="{7077A071-80D7-4B9E-AF6A-A9E0DD179EFB}" dt="2026-03-12T09:53:52.521" v="91"/>
          <ac:picMkLst>
            <pc:docMk/>
            <pc:sldMk cId="1892564995" sldId="307"/>
            <ac:picMk id="2" creationId="{9734269B-2D48-7E10-369E-81BA8F825DFB}"/>
          </ac:picMkLst>
        </pc:picChg>
      </pc:sldChg>
      <pc:sldChg chg="modSp">
        <pc:chgData name="Preywisch.Ruth" userId="ddfc1b9f-02c3-45fa-9493-22d5f80da8c8" providerId="ADAL" clId="{7077A071-80D7-4B9E-AF6A-A9E0DD179EFB}" dt="2026-03-12T09:53:59.239" v="92"/>
        <pc:sldMkLst>
          <pc:docMk/>
          <pc:sldMk cId="2753502986" sldId="308"/>
        </pc:sldMkLst>
        <pc:picChg chg="mod">
          <ac:chgData name="Preywisch.Ruth" userId="ddfc1b9f-02c3-45fa-9493-22d5f80da8c8" providerId="ADAL" clId="{7077A071-80D7-4B9E-AF6A-A9E0DD179EFB}" dt="2026-03-12T09:53:59.239" v="92"/>
          <ac:picMkLst>
            <pc:docMk/>
            <pc:sldMk cId="2753502986" sldId="308"/>
            <ac:picMk id="2" creationId="{EA2B06D8-014B-B686-696B-B83E576F3FF5}"/>
          </ac:picMkLst>
        </pc:picChg>
      </pc:sldChg>
      <pc:sldChg chg="modSp">
        <pc:chgData name="Preywisch.Ruth" userId="ddfc1b9f-02c3-45fa-9493-22d5f80da8c8" providerId="ADAL" clId="{7077A071-80D7-4B9E-AF6A-A9E0DD179EFB}" dt="2026-03-12T10:23:15.381" v="96"/>
        <pc:sldMkLst>
          <pc:docMk/>
          <pc:sldMk cId="2079105877" sldId="309"/>
        </pc:sldMkLst>
        <pc:picChg chg="mod">
          <ac:chgData name="Preywisch.Ruth" userId="ddfc1b9f-02c3-45fa-9493-22d5f80da8c8" providerId="ADAL" clId="{7077A071-80D7-4B9E-AF6A-A9E0DD179EFB}" dt="2026-03-12T10:23:15.381" v="96"/>
          <ac:picMkLst>
            <pc:docMk/>
            <pc:sldMk cId="2079105877" sldId="309"/>
            <ac:picMk id="2" creationId="{F04AB42B-73EE-1986-9A6B-44E24DE8CFC7}"/>
          </ac:picMkLst>
        </pc:picChg>
      </pc:sldChg>
      <pc:sldChg chg="modSp">
        <pc:chgData name="Preywisch.Ruth" userId="ddfc1b9f-02c3-45fa-9493-22d5f80da8c8" providerId="ADAL" clId="{7077A071-80D7-4B9E-AF6A-A9E0DD179EFB}" dt="2026-03-12T10:23:36.712" v="98"/>
        <pc:sldMkLst>
          <pc:docMk/>
          <pc:sldMk cId="3118442895" sldId="310"/>
        </pc:sldMkLst>
        <pc:spChg chg="mod">
          <ac:chgData name="Preywisch.Ruth" userId="ddfc1b9f-02c3-45fa-9493-22d5f80da8c8" providerId="ADAL" clId="{7077A071-80D7-4B9E-AF6A-A9E0DD179EFB}" dt="2026-03-12T10:23:28.024" v="97"/>
          <ac:spMkLst>
            <pc:docMk/>
            <pc:sldMk cId="3118442895" sldId="310"/>
            <ac:spMk id="4" creationId="{1F137D3E-7680-C1C7-A1A8-9E1F83FBE7AA}"/>
          </ac:spMkLst>
        </pc:spChg>
        <pc:spChg chg="mod">
          <ac:chgData name="Preywisch.Ruth" userId="ddfc1b9f-02c3-45fa-9493-22d5f80da8c8" providerId="ADAL" clId="{7077A071-80D7-4B9E-AF6A-A9E0DD179EFB}" dt="2026-03-12T10:23:36.712" v="98"/>
          <ac:spMkLst>
            <pc:docMk/>
            <pc:sldMk cId="3118442895" sldId="310"/>
            <ac:spMk id="5" creationId="{D06DEEB2-6D9C-E437-D758-EDDF9D8CD541}"/>
          </ac:spMkLst>
        </pc:spChg>
      </pc:sldChg>
      <pc:sldChg chg="modSp">
        <pc:chgData name="Preywisch.Ruth" userId="ddfc1b9f-02c3-45fa-9493-22d5f80da8c8" providerId="ADAL" clId="{7077A071-80D7-4B9E-AF6A-A9E0DD179EFB}" dt="2026-03-12T10:23:45.622" v="99"/>
        <pc:sldMkLst>
          <pc:docMk/>
          <pc:sldMk cId="3087033595" sldId="311"/>
        </pc:sldMkLst>
        <pc:picChg chg="mod">
          <ac:chgData name="Preywisch.Ruth" userId="ddfc1b9f-02c3-45fa-9493-22d5f80da8c8" providerId="ADAL" clId="{7077A071-80D7-4B9E-AF6A-A9E0DD179EFB}" dt="2026-03-12T10:23:45.622" v="99"/>
          <ac:picMkLst>
            <pc:docMk/>
            <pc:sldMk cId="3087033595" sldId="311"/>
            <ac:picMk id="6" creationId="{32A92B17-7DEB-5E0E-EEAA-E94DD19B710F}"/>
          </ac:picMkLst>
        </pc:picChg>
      </pc:sldChg>
      <pc:sldChg chg="modSp">
        <pc:chgData name="Preywisch.Ruth" userId="ddfc1b9f-02c3-45fa-9493-22d5f80da8c8" providerId="ADAL" clId="{7077A071-80D7-4B9E-AF6A-A9E0DD179EFB}" dt="2026-03-12T10:24:15.875" v="103"/>
        <pc:sldMkLst>
          <pc:docMk/>
          <pc:sldMk cId="3329856155" sldId="312"/>
        </pc:sldMkLst>
        <pc:picChg chg="mod">
          <ac:chgData name="Preywisch.Ruth" userId="ddfc1b9f-02c3-45fa-9493-22d5f80da8c8" providerId="ADAL" clId="{7077A071-80D7-4B9E-AF6A-A9E0DD179EFB}" dt="2026-03-12T10:24:15.875" v="103"/>
          <ac:picMkLst>
            <pc:docMk/>
            <pc:sldMk cId="3329856155" sldId="312"/>
            <ac:picMk id="6" creationId="{07E62A31-DBCE-B127-AFAC-692642F88B4C}"/>
          </ac:picMkLst>
        </pc:picChg>
      </pc:sldChg>
      <pc:sldChg chg="modSp">
        <pc:chgData name="Preywisch.Ruth" userId="ddfc1b9f-02c3-45fa-9493-22d5f80da8c8" providerId="ADAL" clId="{7077A071-80D7-4B9E-AF6A-A9E0DD179EFB}" dt="2026-03-12T10:24:22.830" v="104"/>
        <pc:sldMkLst>
          <pc:docMk/>
          <pc:sldMk cId="2829426714" sldId="313"/>
        </pc:sldMkLst>
        <pc:picChg chg="mod">
          <ac:chgData name="Preywisch.Ruth" userId="ddfc1b9f-02c3-45fa-9493-22d5f80da8c8" providerId="ADAL" clId="{7077A071-80D7-4B9E-AF6A-A9E0DD179EFB}" dt="2026-03-12T10:24:22.830" v="104"/>
          <ac:picMkLst>
            <pc:docMk/>
            <pc:sldMk cId="2829426714" sldId="313"/>
            <ac:picMk id="2" creationId="{D71CE640-3BC2-6D90-3D23-4DE99D1C3B18}"/>
          </ac:picMkLst>
        </pc:picChg>
      </pc:sldChg>
      <pc:sldChg chg="modSp">
        <pc:chgData name="Preywisch.Ruth" userId="ddfc1b9f-02c3-45fa-9493-22d5f80da8c8" providerId="ADAL" clId="{7077A071-80D7-4B9E-AF6A-A9E0DD179EFB}" dt="2026-03-12T10:24:37.150" v="105"/>
        <pc:sldMkLst>
          <pc:docMk/>
          <pc:sldMk cId="3913945481" sldId="314"/>
        </pc:sldMkLst>
        <pc:picChg chg="mod">
          <ac:chgData name="Preywisch.Ruth" userId="ddfc1b9f-02c3-45fa-9493-22d5f80da8c8" providerId="ADAL" clId="{7077A071-80D7-4B9E-AF6A-A9E0DD179EFB}" dt="2026-03-12T10:24:37.150" v="105"/>
          <ac:picMkLst>
            <pc:docMk/>
            <pc:sldMk cId="3913945481" sldId="314"/>
            <ac:picMk id="2" creationId="{F494056D-19BC-17B3-E438-29F096C95329}"/>
          </ac:picMkLst>
        </pc:picChg>
      </pc:sldChg>
      <pc:sldChg chg="modSp">
        <pc:chgData name="Preywisch.Ruth" userId="ddfc1b9f-02c3-45fa-9493-22d5f80da8c8" providerId="ADAL" clId="{7077A071-80D7-4B9E-AF6A-A9E0DD179EFB}" dt="2026-03-12T10:25:06.941" v="109"/>
        <pc:sldMkLst>
          <pc:docMk/>
          <pc:sldMk cId="2871386380" sldId="315"/>
        </pc:sldMkLst>
        <pc:picChg chg="mod">
          <ac:chgData name="Preywisch.Ruth" userId="ddfc1b9f-02c3-45fa-9493-22d5f80da8c8" providerId="ADAL" clId="{7077A071-80D7-4B9E-AF6A-A9E0DD179EFB}" dt="2026-03-12T10:25:06.941" v="109"/>
          <ac:picMkLst>
            <pc:docMk/>
            <pc:sldMk cId="2871386380" sldId="315"/>
            <ac:picMk id="6" creationId="{7A27AAE4-2624-51CF-275F-54B29738C154}"/>
          </ac:picMkLst>
        </pc:picChg>
      </pc:sldChg>
      <pc:sldChg chg="modSp">
        <pc:chgData name="Preywisch.Ruth" userId="ddfc1b9f-02c3-45fa-9493-22d5f80da8c8" providerId="ADAL" clId="{7077A071-80D7-4B9E-AF6A-A9E0DD179EFB}" dt="2026-03-12T10:26:22.388" v="111"/>
        <pc:sldMkLst>
          <pc:docMk/>
          <pc:sldMk cId="3946319526" sldId="316"/>
        </pc:sldMkLst>
        <pc:picChg chg="mod">
          <ac:chgData name="Preywisch.Ruth" userId="ddfc1b9f-02c3-45fa-9493-22d5f80da8c8" providerId="ADAL" clId="{7077A071-80D7-4B9E-AF6A-A9E0DD179EFB}" dt="2026-03-12T10:26:22.388" v="111"/>
          <ac:picMkLst>
            <pc:docMk/>
            <pc:sldMk cId="3946319526" sldId="316"/>
            <ac:picMk id="2" creationId="{1406240B-0400-8012-FDCF-E75CF43A9371}"/>
          </ac:picMkLst>
        </pc:picChg>
      </pc:sldChg>
      <pc:sldChg chg="modSp">
        <pc:chgData name="Preywisch.Ruth" userId="ddfc1b9f-02c3-45fa-9493-22d5f80da8c8" providerId="ADAL" clId="{7077A071-80D7-4B9E-AF6A-A9E0DD179EFB}" dt="2026-03-12T10:26:31.559" v="112"/>
        <pc:sldMkLst>
          <pc:docMk/>
          <pc:sldMk cId="3109081761" sldId="317"/>
        </pc:sldMkLst>
        <pc:picChg chg="mod">
          <ac:chgData name="Preywisch.Ruth" userId="ddfc1b9f-02c3-45fa-9493-22d5f80da8c8" providerId="ADAL" clId="{7077A071-80D7-4B9E-AF6A-A9E0DD179EFB}" dt="2026-03-12T10:26:31.559" v="112"/>
          <ac:picMkLst>
            <pc:docMk/>
            <pc:sldMk cId="3109081761" sldId="317"/>
            <ac:picMk id="2" creationId="{4B8EC162-7632-A679-745E-7571E0EA84E8}"/>
          </ac:picMkLst>
        </pc:picChg>
      </pc:sldChg>
      <pc:sldChg chg="modSp">
        <pc:chgData name="Preywisch.Ruth" userId="ddfc1b9f-02c3-45fa-9493-22d5f80da8c8" providerId="ADAL" clId="{7077A071-80D7-4B9E-AF6A-A9E0DD179EFB}" dt="2026-03-12T10:27:03.333" v="117"/>
        <pc:sldMkLst>
          <pc:docMk/>
          <pc:sldMk cId="2815312735" sldId="318"/>
        </pc:sldMkLst>
        <pc:picChg chg="mod">
          <ac:chgData name="Preywisch.Ruth" userId="ddfc1b9f-02c3-45fa-9493-22d5f80da8c8" providerId="ADAL" clId="{7077A071-80D7-4B9E-AF6A-A9E0DD179EFB}" dt="2026-03-12T10:27:03.333" v="117"/>
          <ac:picMkLst>
            <pc:docMk/>
            <pc:sldMk cId="2815312735" sldId="318"/>
            <ac:picMk id="6" creationId="{C74356E5-2E30-53BF-2050-12F5A702E6F3}"/>
          </ac:picMkLst>
        </pc:picChg>
      </pc:sldChg>
      <pc:sldChg chg="modSp">
        <pc:chgData name="Preywisch.Ruth" userId="ddfc1b9f-02c3-45fa-9493-22d5f80da8c8" providerId="ADAL" clId="{7077A071-80D7-4B9E-AF6A-A9E0DD179EFB}" dt="2026-03-12T10:27:09.188" v="118"/>
        <pc:sldMkLst>
          <pc:docMk/>
          <pc:sldMk cId="1856762520" sldId="319"/>
        </pc:sldMkLst>
        <pc:picChg chg="mod">
          <ac:chgData name="Preywisch.Ruth" userId="ddfc1b9f-02c3-45fa-9493-22d5f80da8c8" providerId="ADAL" clId="{7077A071-80D7-4B9E-AF6A-A9E0DD179EFB}" dt="2026-03-12T10:27:09.188" v="118"/>
          <ac:picMkLst>
            <pc:docMk/>
            <pc:sldMk cId="1856762520" sldId="319"/>
            <ac:picMk id="2" creationId="{7F8E5549-7F04-9846-CD13-49D6DA9A52D9}"/>
          </ac:picMkLst>
        </pc:picChg>
      </pc:sldChg>
      <pc:sldChg chg="modSp">
        <pc:chgData name="Preywisch.Ruth" userId="ddfc1b9f-02c3-45fa-9493-22d5f80da8c8" providerId="ADAL" clId="{7077A071-80D7-4B9E-AF6A-A9E0DD179EFB}" dt="2026-03-12T10:27:15.563" v="119"/>
        <pc:sldMkLst>
          <pc:docMk/>
          <pc:sldMk cId="367058321" sldId="320"/>
        </pc:sldMkLst>
        <pc:picChg chg="mod">
          <ac:chgData name="Preywisch.Ruth" userId="ddfc1b9f-02c3-45fa-9493-22d5f80da8c8" providerId="ADAL" clId="{7077A071-80D7-4B9E-AF6A-A9E0DD179EFB}" dt="2026-03-12T10:27:15.563" v="119"/>
          <ac:picMkLst>
            <pc:docMk/>
            <pc:sldMk cId="367058321" sldId="320"/>
            <ac:picMk id="2" creationId="{09CF80A5-69CC-A6A0-2D61-AD8B3E5F0B54}"/>
          </ac:picMkLst>
        </pc:picChg>
      </pc:sldChg>
      <pc:sldChg chg="modSp">
        <pc:chgData name="Preywisch.Ruth" userId="ddfc1b9f-02c3-45fa-9493-22d5f80da8c8" providerId="ADAL" clId="{7077A071-80D7-4B9E-AF6A-A9E0DD179EFB}" dt="2026-03-12T10:27:22.310" v="120"/>
        <pc:sldMkLst>
          <pc:docMk/>
          <pc:sldMk cId="1002517549" sldId="321"/>
        </pc:sldMkLst>
        <pc:picChg chg="mod">
          <ac:chgData name="Preywisch.Ruth" userId="ddfc1b9f-02c3-45fa-9493-22d5f80da8c8" providerId="ADAL" clId="{7077A071-80D7-4B9E-AF6A-A9E0DD179EFB}" dt="2026-03-12T10:27:22.310" v="120"/>
          <ac:picMkLst>
            <pc:docMk/>
            <pc:sldMk cId="1002517549" sldId="321"/>
            <ac:picMk id="2" creationId="{FCCDF30C-8BD8-B3B7-C235-8C14F360B45C}"/>
          </ac:picMkLst>
        </pc:picChg>
      </pc:sldChg>
      <pc:sldChg chg="modSp">
        <pc:chgData name="Preywisch.Ruth" userId="ddfc1b9f-02c3-45fa-9493-22d5f80da8c8" providerId="ADAL" clId="{7077A071-80D7-4B9E-AF6A-A9E0DD179EFB}" dt="2026-03-12T10:27:43.037" v="124"/>
        <pc:sldMkLst>
          <pc:docMk/>
          <pc:sldMk cId="1529915939" sldId="322"/>
        </pc:sldMkLst>
        <pc:picChg chg="mod">
          <ac:chgData name="Preywisch.Ruth" userId="ddfc1b9f-02c3-45fa-9493-22d5f80da8c8" providerId="ADAL" clId="{7077A071-80D7-4B9E-AF6A-A9E0DD179EFB}" dt="2026-03-12T10:27:43.037" v="124"/>
          <ac:picMkLst>
            <pc:docMk/>
            <pc:sldMk cId="1529915939" sldId="322"/>
            <ac:picMk id="6" creationId="{A28177F6-B4EC-9A3D-2B79-2584717D15A7}"/>
          </ac:picMkLst>
        </pc:picChg>
      </pc:sldChg>
      <pc:sldChg chg="modSp">
        <pc:chgData name="Preywisch.Ruth" userId="ddfc1b9f-02c3-45fa-9493-22d5f80da8c8" providerId="ADAL" clId="{7077A071-80D7-4B9E-AF6A-A9E0DD179EFB}" dt="2026-03-12T10:27:48.593" v="125"/>
        <pc:sldMkLst>
          <pc:docMk/>
          <pc:sldMk cId="125000882" sldId="323"/>
        </pc:sldMkLst>
        <pc:picChg chg="mod">
          <ac:chgData name="Preywisch.Ruth" userId="ddfc1b9f-02c3-45fa-9493-22d5f80da8c8" providerId="ADAL" clId="{7077A071-80D7-4B9E-AF6A-A9E0DD179EFB}" dt="2026-03-12T10:27:48.593" v="125"/>
          <ac:picMkLst>
            <pc:docMk/>
            <pc:sldMk cId="125000882" sldId="323"/>
            <ac:picMk id="2" creationId="{36394051-1C43-217F-130F-0719D7513A6F}"/>
          </ac:picMkLst>
        </pc:picChg>
      </pc:sldChg>
      <pc:sldChg chg="modSp">
        <pc:chgData name="Preywisch.Ruth" userId="ddfc1b9f-02c3-45fa-9493-22d5f80da8c8" providerId="ADAL" clId="{7077A071-80D7-4B9E-AF6A-A9E0DD179EFB}" dt="2026-03-12T10:27:54.297" v="126"/>
        <pc:sldMkLst>
          <pc:docMk/>
          <pc:sldMk cId="1401243409" sldId="324"/>
        </pc:sldMkLst>
        <pc:picChg chg="mod">
          <ac:chgData name="Preywisch.Ruth" userId="ddfc1b9f-02c3-45fa-9493-22d5f80da8c8" providerId="ADAL" clId="{7077A071-80D7-4B9E-AF6A-A9E0DD179EFB}" dt="2026-03-12T10:27:54.297" v="126"/>
          <ac:picMkLst>
            <pc:docMk/>
            <pc:sldMk cId="1401243409" sldId="324"/>
            <ac:picMk id="2" creationId="{5D9B511A-56FB-97BE-64B0-92733AEB6119}"/>
          </ac:picMkLst>
        </pc:picChg>
      </pc:sldChg>
      <pc:sldChg chg="modSp">
        <pc:chgData name="Preywisch.Ruth" userId="ddfc1b9f-02c3-45fa-9493-22d5f80da8c8" providerId="ADAL" clId="{7077A071-80D7-4B9E-AF6A-A9E0DD179EFB}" dt="2026-03-12T10:28:24.191" v="130"/>
        <pc:sldMkLst>
          <pc:docMk/>
          <pc:sldMk cId="2851383567" sldId="325"/>
        </pc:sldMkLst>
        <pc:picChg chg="mod">
          <ac:chgData name="Preywisch.Ruth" userId="ddfc1b9f-02c3-45fa-9493-22d5f80da8c8" providerId="ADAL" clId="{7077A071-80D7-4B9E-AF6A-A9E0DD179EFB}" dt="2026-03-12T10:28:24.191" v="130"/>
          <ac:picMkLst>
            <pc:docMk/>
            <pc:sldMk cId="2851383567" sldId="325"/>
            <ac:picMk id="6" creationId="{4C18AD08-1F9A-2491-9BBD-BC2B260D1E6B}"/>
          </ac:picMkLst>
        </pc:picChg>
      </pc:sldChg>
      <pc:sldChg chg="modSp">
        <pc:chgData name="Preywisch.Ruth" userId="ddfc1b9f-02c3-45fa-9493-22d5f80da8c8" providerId="ADAL" clId="{7077A071-80D7-4B9E-AF6A-A9E0DD179EFB}" dt="2026-03-12T10:29:30.251" v="135"/>
        <pc:sldMkLst>
          <pc:docMk/>
          <pc:sldMk cId="2289814408" sldId="328"/>
        </pc:sldMkLst>
        <pc:picChg chg="mod">
          <ac:chgData name="Preywisch.Ruth" userId="ddfc1b9f-02c3-45fa-9493-22d5f80da8c8" providerId="ADAL" clId="{7077A071-80D7-4B9E-AF6A-A9E0DD179EFB}" dt="2026-03-12T10:29:30.251" v="135"/>
          <ac:picMkLst>
            <pc:docMk/>
            <pc:sldMk cId="2289814408" sldId="328"/>
            <ac:picMk id="6" creationId="{90C8FF6F-CD76-EB01-92AD-D3C029551EA1}"/>
          </ac:picMkLst>
        </pc:picChg>
      </pc:sldChg>
      <pc:sldChg chg="modSp">
        <pc:chgData name="Preywisch.Ruth" userId="ddfc1b9f-02c3-45fa-9493-22d5f80da8c8" providerId="ADAL" clId="{7077A071-80D7-4B9E-AF6A-A9E0DD179EFB}" dt="2026-03-12T10:29:35.933" v="136"/>
        <pc:sldMkLst>
          <pc:docMk/>
          <pc:sldMk cId="393032544" sldId="329"/>
        </pc:sldMkLst>
        <pc:picChg chg="mod">
          <ac:chgData name="Preywisch.Ruth" userId="ddfc1b9f-02c3-45fa-9493-22d5f80da8c8" providerId="ADAL" clId="{7077A071-80D7-4B9E-AF6A-A9E0DD179EFB}" dt="2026-03-12T10:29:35.933" v="136"/>
          <ac:picMkLst>
            <pc:docMk/>
            <pc:sldMk cId="393032544" sldId="329"/>
            <ac:picMk id="2" creationId="{2B3ECC55-1833-D7A8-4805-96780A66D126}"/>
          </ac:picMkLst>
        </pc:picChg>
      </pc:sldChg>
      <pc:sldChg chg="modSp">
        <pc:chgData name="Preywisch.Ruth" userId="ddfc1b9f-02c3-45fa-9493-22d5f80da8c8" providerId="ADAL" clId="{7077A071-80D7-4B9E-AF6A-A9E0DD179EFB}" dt="2026-03-12T10:29:42.253" v="137"/>
        <pc:sldMkLst>
          <pc:docMk/>
          <pc:sldMk cId="1279666595" sldId="330"/>
        </pc:sldMkLst>
        <pc:picChg chg="mod">
          <ac:chgData name="Preywisch.Ruth" userId="ddfc1b9f-02c3-45fa-9493-22d5f80da8c8" providerId="ADAL" clId="{7077A071-80D7-4B9E-AF6A-A9E0DD179EFB}" dt="2026-03-12T10:29:42.253" v="137"/>
          <ac:picMkLst>
            <pc:docMk/>
            <pc:sldMk cId="1279666595" sldId="330"/>
            <ac:picMk id="2" creationId="{02FC121F-2905-2720-F81A-E6B15C01C6AD}"/>
          </ac:picMkLst>
        </pc:picChg>
      </pc:sldChg>
      <pc:sldChg chg="modSp">
        <pc:chgData name="Preywisch.Ruth" userId="ddfc1b9f-02c3-45fa-9493-22d5f80da8c8" providerId="ADAL" clId="{7077A071-80D7-4B9E-AF6A-A9E0DD179EFB}" dt="2026-03-12T10:30:10.127" v="142"/>
        <pc:sldMkLst>
          <pc:docMk/>
          <pc:sldMk cId="2969417400" sldId="331"/>
        </pc:sldMkLst>
        <pc:spChg chg="mod">
          <ac:chgData name="Preywisch.Ruth" userId="ddfc1b9f-02c3-45fa-9493-22d5f80da8c8" providerId="ADAL" clId="{7077A071-80D7-4B9E-AF6A-A9E0DD179EFB}" dt="2026-03-12T10:30:10.127" v="142"/>
          <ac:spMkLst>
            <pc:docMk/>
            <pc:sldMk cId="2969417400" sldId="331"/>
            <ac:spMk id="3" creationId="{0F4E6CD3-B8A5-2875-D0C7-90195EE91773}"/>
          </ac:spMkLst>
        </pc:spChg>
        <pc:spChg chg="mod">
          <ac:chgData name="Preywisch.Ruth" userId="ddfc1b9f-02c3-45fa-9493-22d5f80da8c8" providerId="ADAL" clId="{7077A071-80D7-4B9E-AF6A-A9E0DD179EFB}" dt="2026-03-12T10:29:59.191" v="140"/>
          <ac:spMkLst>
            <pc:docMk/>
            <pc:sldMk cId="2969417400" sldId="331"/>
            <ac:spMk id="6" creationId="{711DC028-E97B-531E-F4CA-FF80C3C24360}"/>
          </ac:spMkLst>
        </pc:spChg>
        <pc:spChg chg="mod">
          <ac:chgData name="Preywisch.Ruth" userId="ddfc1b9f-02c3-45fa-9493-22d5f80da8c8" providerId="ADAL" clId="{7077A071-80D7-4B9E-AF6A-A9E0DD179EFB}" dt="2026-03-12T10:29:55.252" v="139"/>
          <ac:spMkLst>
            <pc:docMk/>
            <pc:sldMk cId="2969417400" sldId="331"/>
            <ac:spMk id="7" creationId="{596A9A0B-4B5B-E3DA-69E3-C35FC1849C09}"/>
          </ac:spMkLst>
        </pc:spChg>
        <pc:spChg chg="mod">
          <ac:chgData name="Preywisch.Ruth" userId="ddfc1b9f-02c3-45fa-9493-22d5f80da8c8" providerId="ADAL" clId="{7077A071-80D7-4B9E-AF6A-A9E0DD179EFB}" dt="2026-03-12T10:30:04.407" v="141"/>
          <ac:spMkLst>
            <pc:docMk/>
            <pc:sldMk cId="2969417400" sldId="331"/>
            <ac:spMk id="9" creationId="{8465BBC9-AE94-F856-7F29-4BA609D33017}"/>
          </ac:spMkLst>
        </pc:spChg>
      </pc:sldChg>
      <pc:sldChg chg="modSp">
        <pc:chgData name="Preywisch.Ruth" userId="ddfc1b9f-02c3-45fa-9493-22d5f80da8c8" providerId="ADAL" clId="{7077A071-80D7-4B9E-AF6A-A9E0DD179EFB}" dt="2026-03-12T10:30:22.449" v="143"/>
        <pc:sldMkLst>
          <pc:docMk/>
          <pc:sldMk cId="3182849594" sldId="333"/>
        </pc:sldMkLst>
        <pc:picChg chg="mod">
          <ac:chgData name="Preywisch.Ruth" userId="ddfc1b9f-02c3-45fa-9493-22d5f80da8c8" providerId="ADAL" clId="{7077A071-80D7-4B9E-AF6A-A9E0DD179EFB}" dt="2026-03-12T10:30:22.449" v="143"/>
          <ac:picMkLst>
            <pc:docMk/>
            <pc:sldMk cId="3182849594" sldId="333"/>
            <ac:picMk id="2" creationId="{3D485521-914C-E810-C3D3-AEC1D371A33F}"/>
          </ac:picMkLst>
        </pc:picChg>
      </pc:sldChg>
      <pc:sldChg chg="modSp">
        <pc:chgData name="Preywisch.Ruth" userId="ddfc1b9f-02c3-45fa-9493-22d5f80da8c8" providerId="ADAL" clId="{7077A071-80D7-4B9E-AF6A-A9E0DD179EFB}" dt="2026-03-12T10:30:41.036" v="146"/>
        <pc:sldMkLst>
          <pc:docMk/>
          <pc:sldMk cId="1384258887" sldId="335"/>
        </pc:sldMkLst>
        <pc:picChg chg="mod">
          <ac:chgData name="Preywisch.Ruth" userId="ddfc1b9f-02c3-45fa-9493-22d5f80da8c8" providerId="ADAL" clId="{7077A071-80D7-4B9E-AF6A-A9E0DD179EFB}" dt="2026-03-12T10:30:41.036" v="146"/>
          <ac:picMkLst>
            <pc:docMk/>
            <pc:sldMk cId="1384258887" sldId="335"/>
            <ac:picMk id="2" creationId="{57190D0E-A44A-6F5A-E3F4-609800E12429}"/>
          </ac:picMkLst>
        </pc:picChg>
      </pc:sldChg>
      <pc:sldChg chg="modSp">
        <pc:chgData name="Preywisch.Ruth" userId="ddfc1b9f-02c3-45fa-9493-22d5f80da8c8" providerId="ADAL" clId="{7077A071-80D7-4B9E-AF6A-A9E0DD179EFB}" dt="2026-03-12T10:30:33.157" v="145"/>
        <pc:sldMkLst>
          <pc:docMk/>
          <pc:sldMk cId="3628222199" sldId="336"/>
        </pc:sldMkLst>
        <pc:spChg chg="mod">
          <ac:chgData name="Preywisch.Ruth" userId="ddfc1b9f-02c3-45fa-9493-22d5f80da8c8" providerId="ADAL" clId="{7077A071-80D7-4B9E-AF6A-A9E0DD179EFB}" dt="2026-03-12T10:30:27.871" v="144"/>
          <ac:spMkLst>
            <pc:docMk/>
            <pc:sldMk cId="3628222199" sldId="336"/>
            <ac:spMk id="4" creationId="{F6B07236-7CC8-C13B-BD00-027A57301253}"/>
          </ac:spMkLst>
        </pc:spChg>
        <pc:spChg chg="mod">
          <ac:chgData name="Preywisch.Ruth" userId="ddfc1b9f-02c3-45fa-9493-22d5f80da8c8" providerId="ADAL" clId="{7077A071-80D7-4B9E-AF6A-A9E0DD179EFB}" dt="2026-03-12T10:30:33.157" v="145"/>
          <ac:spMkLst>
            <pc:docMk/>
            <pc:sldMk cId="3628222199" sldId="336"/>
            <ac:spMk id="5" creationId="{41B697A4-8BF0-9A51-6291-65586664967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706B8C1-CDC8-B47D-6232-74D4CB4DF7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2D616A-6C39-C8DD-FB16-2071B1C8F7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31468-F02A-474B-92D4-EF523A1700D9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8588AD-65D1-91F2-DE71-C912931B30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65B036-BC3A-2B17-E18B-4E208E767E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5CBDA-B9DD-4176-A7D0-D793948054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188105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A33FF-ED5D-BD45-8CDA-8E01E637E800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FA02D-2C11-A444-897D-E2AFE83641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743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5479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8B92D-A10D-4CBC-337B-408EA78D4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692784E-3AE2-CF05-16B5-1BF8281600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68A46BB-161D-C753-0D6C-6249646959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B7BF32-E691-6457-BCE3-64CCB02A40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46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81799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4F8AD-6931-3906-01ED-E84374EB7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6B88D28-EFF1-4D5E-5638-A05FED2071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4278807-D9AB-4F6C-3992-85E4DDB61B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51508AE-DA1D-CE24-0945-AE2EA64A06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51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85851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9B504-7F6E-FA6F-59A0-8480D06FB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43188A1-0CFD-330B-B6FF-D248AF669F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7EDD1DE-0993-522C-328E-10C11AA7BC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D3FFF4-1D2F-9C61-2BF9-538B1B7204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55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80234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56EE4-7F39-3319-6CB9-622133A99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5C4AAE6-235A-A021-598B-45CC3133FD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E6B1779-20B8-A636-711A-ED9F3E8132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33BF79-EC72-3AAB-028A-888EAAA84E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59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52678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F5427-0D54-B713-EB5F-689AABAFE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3C596A9-7B6C-4C1E-4D2D-BF96184CF4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B1A2568-097C-21A1-6C7B-3EF2049DF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A686B0-9668-A125-CD62-14249E35C7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63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20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535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11923-0B6C-1C7C-3A09-3B749D064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40C1F86-F88A-823F-CF74-C7B7A41FFD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8DF40FD-4DBF-3C7A-33A5-31AA45F8DE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42C0A9-1F1E-2A17-A4B4-D642F05001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3129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8BC68-E19E-9376-73FD-8C8B48255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10CC62E-EA4E-CC07-BAE4-E7B5D68D33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158CCFE-C9A7-BA23-1320-BFF54C285E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47C2B66-EF05-B8BB-1C57-9414D964B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2693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67B5D-800E-038E-D35F-F3632C8F1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54F0A52-68CA-1E57-8FD7-B8800D7FC3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0358BE5-5899-E61A-B935-EC6D8B8AE4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7F61CB2-6822-6640-78B2-00108D3FCB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3685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4EA74-8DAA-43D5-5B67-2DE68286D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F924A52-A38A-3D89-5588-007F59E180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6A2C5ED-261E-A60C-710D-386A87C163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5425E8-94B9-4DA7-C8CB-10253E682C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4164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E2472-99BD-F4A8-EF83-19FB3A08E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6BA854B-9738-6E03-D884-2A3A669CC8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42029F7-9BE4-3E57-820D-6DD2A9B709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6A49DEF-AF2E-ACDB-35E0-5688B57086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173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F24A5-2B0F-A72A-CA9F-78169EB7B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EE34629-995F-4519-A894-DDADB2E1E7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F0816A5-312F-DC3A-5BEC-DAF8FDF0A1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E9CB30E-5806-CBA4-2F3D-27AF6AB2A3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38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14796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9E610-E56B-E9CB-7923-FFEB841A7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8296E4B-E9E3-EE45-30F6-85449BF76E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C81FE84-564E-0449-A523-E31761DF22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A04A69C-12FD-FD04-58F3-492B6C0F25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FA02D-2C11-A444-897D-E2AFE836410E}" type="slidenum">
              <a:rPr lang="de-DE" smtClean="0"/>
              <a:t>42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207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hyperlink" Target="vorname.nachnameverbraucherzentrale.de" TargetMode="Externa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hyperlink" Target="vorname.nachnameverbraucherzentrale.de" TargetMode="External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476D904-E5D3-32F8-F115-B4562B7CD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2340000"/>
            <a:ext cx="5400000" cy="2340000"/>
          </a:xfrm>
        </p:spPr>
        <p:txBody>
          <a:bodyPr anchor="b" anchorCtr="0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B28C81A5-5EAF-8759-FF82-175F82010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3383" y="5124602"/>
            <a:ext cx="7119308" cy="68426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500" b="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Bildplatzhalter 12">
            <a:extLst>
              <a:ext uri="{FF2B5EF4-FFF2-40B4-BE49-F238E27FC236}">
                <a16:creationId xmlns:a16="http://schemas.microsoft.com/office/drawing/2014/main" id="{1CD6ADF8-8EAE-B680-BFA5-5E4E5C60FC8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60000" y="-1368000"/>
            <a:ext cx="6840000" cy="684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334800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Bild/Illustration durch Klick </a:t>
            </a:r>
            <a:br>
              <a:rPr lang="de-DE" dirty="0"/>
            </a:br>
            <a:r>
              <a:rPr lang="de-DE" dirty="0"/>
              <a:t>auf das Symbol einfügen.</a:t>
            </a:r>
            <a:br>
              <a:rPr lang="de-DE" dirty="0"/>
            </a:br>
            <a:r>
              <a:rPr lang="de-DE" dirty="0"/>
              <a:t>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F74DA93-1F7B-A06B-E438-8AFB31285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  <p:sp>
        <p:nvSpPr>
          <p:cNvPr id="6" name="Textplatzhalter 8">
            <a:extLst>
              <a:ext uri="{FF2B5EF4-FFF2-40B4-BE49-F238E27FC236}">
                <a16:creationId xmlns:a16="http://schemas.microsoft.com/office/drawing/2014/main" id="{754F61A9-4DA5-DADF-A334-47B8198A564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3383" y="6301068"/>
            <a:ext cx="2279650" cy="271463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375069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32C9C86D-0D15-2D30-D608-202F4643A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87080" y="684000"/>
            <a:ext cx="2961498" cy="688181"/>
          </a:xfrm>
          <a:prstGeom prst="rect">
            <a:avLst/>
          </a:prstGeom>
        </p:spPr>
      </p:pic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E1529F2C-71E1-A080-EB8F-FE4A2DA504F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4000" y="1899444"/>
            <a:ext cx="3060000" cy="30591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</a:t>
            </a:r>
          </a:p>
          <a:p>
            <a:endParaRPr lang="de-DE" dirty="0"/>
          </a:p>
          <a:p>
            <a:r>
              <a:rPr lang="de-DE" dirty="0"/>
              <a:t>Bild muss vorher ggf. quadratisch zugeschnitten werden</a:t>
            </a:r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9138B9DF-395C-207D-A321-CDCCDE318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8000" y="1979999"/>
            <a:ext cx="6660000" cy="3059111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41569D9-177A-DC1D-FF06-5692C34AB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88000" y="5220001"/>
            <a:ext cx="6660000" cy="55215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Vorname Nachname, Position 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7514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32C9C86D-0D15-2D30-D608-202F4643A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87080" y="684000"/>
            <a:ext cx="2961498" cy="688181"/>
          </a:xfrm>
          <a:prstGeom prst="rect">
            <a:avLst/>
          </a:prstGeom>
        </p:spPr>
      </p:pic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E1529F2C-71E1-A080-EB8F-FE4A2DA504F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4000" y="1899444"/>
            <a:ext cx="3060000" cy="30591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</a:t>
            </a:r>
          </a:p>
          <a:p>
            <a:endParaRPr lang="de-DE" dirty="0"/>
          </a:p>
          <a:p>
            <a:r>
              <a:rPr lang="de-DE" dirty="0"/>
              <a:t>Bild muss vorher ggf. quadratisch zugeschnitten werden</a:t>
            </a:r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9138B9DF-395C-207D-A321-CDCCDE318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8000" y="1979999"/>
            <a:ext cx="6660000" cy="3059111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41569D9-177A-DC1D-FF06-5692C34AB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88000" y="5220001"/>
            <a:ext cx="6660000" cy="55215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Vorname Nachname, Position 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714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Bild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0219C58-71EF-E8BF-CD1B-93112482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879999"/>
            <a:ext cx="6264000" cy="2520000"/>
          </a:xfrm>
        </p:spPr>
        <p:txBody>
          <a:bodyPr/>
          <a:lstStyle>
            <a:lvl1pPr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Bildplatzhalter 20">
            <a:extLst>
              <a:ext uri="{FF2B5EF4-FFF2-40B4-BE49-F238E27FC236}">
                <a16:creationId xmlns:a16="http://schemas.microsoft.com/office/drawing/2014/main" id="{000D403A-D2CD-63C6-D48B-BB66924F756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23760" y="502920"/>
            <a:ext cx="4284240" cy="5638800"/>
          </a:xfrm>
          <a:prstGeom prst="rect">
            <a:avLst/>
          </a:prstGeom>
          <a:noFill/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Illustration durch Klick </a:t>
            </a:r>
            <a:br>
              <a:rPr lang="de-DE" dirty="0"/>
            </a:br>
            <a:r>
              <a:rPr lang="de-DE" dirty="0"/>
              <a:t>auf das Symbol einfügen.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8C62E1-D151-9286-5AC8-900E9D26B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757A664-C288-6F15-E513-579F0E564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5046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Bild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DF70323-A6FE-E442-8B64-3A4FA0CAEA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F0DA779-4D3C-6E1F-DC96-582B853D3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87080" y="684000"/>
            <a:ext cx="2961498" cy="688181"/>
          </a:xfrm>
          <a:prstGeom prst="rect">
            <a:avLst/>
          </a:prstGeom>
        </p:spPr>
      </p:pic>
      <p:sp>
        <p:nvSpPr>
          <p:cNvPr id="6" name="Titel 5">
            <a:extLst>
              <a:ext uri="{FF2B5EF4-FFF2-40B4-BE49-F238E27FC236}">
                <a16:creationId xmlns:a16="http://schemas.microsoft.com/office/drawing/2014/main" id="{D0219C58-71EF-E8BF-CD1B-93112482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879999"/>
            <a:ext cx="6264000" cy="2520000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12FD36CF-71AF-9FAB-702F-C3C9ADC2870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128000" y="1372181"/>
            <a:ext cx="6480000" cy="64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Bild/Illustration durch Klick </a:t>
            </a:r>
            <a:br>
              <a:rPr lang="de-DE" dirty="0"/>
            </a:br>
            <a:r>
              <a:rPr lang="de-DE" dirty="0"/>
              <a:t>auf das Symbol einfügen.</a:t>
            </a:r>
            <a:br>
              <a:rPr lang="de-DE" dirty="0"/>
            </a:br>
            <a:r>
              <a:rPr lang="de-DE" dirty="0"/>
              <a:t>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8C62E1-D151-9286-5AC8-900E9D26B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84000" y="6364800"/>
            <a:ext cx="6732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757A664-C288-6F15-E513-579F0E564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60215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6">
            <a:extLst>
              <a:ext uri="{FF2B5EF4-FFF2-40B4-BE49-F238E27FC236}">
                <a16:creationId xmlns:a16="http://schemas.microsoft.com/office/drawing/2014/main" id="{480E9B0E-B4C4-4A7A-6384-4CAEA8C3B0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2052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9B6F019-78EF-6CA4-C802-C8F12A4CC4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84212" y="2700000"/>
            <a:ext cx="10800000" cy="3240000"/>
          </a:xfrm>
        </p:spPr>
        <p:txBody>
          <a:bodyPr numCol="1" spcCol="360000"/>
          <a:lstStyle>
            <a:lvl1pPr marL="342000" indent="-342900">
              <a:lnSpc>
                <a:spcPct val="100000"/>
              </a:lnSpc>
              <a:spcAft>
                <a:spcPts val="1500"/>
              </a:spcAft>
              <a:buFont typeface="+mj-lt"/>
              <a:buAutoNum type="arabicPeriod"/>
              <a:defRPr sz="2000" b="1">
                <a:solidFill>
                  <a:schemeClr val="tx1"/>
                </a:solidFill>
              </a:defRPr>
            </a:lvl1pPr>
            <a:lvl2pPr marL="609600" indent="-342900">
              <a:buFont typeface="+mj-lt"/>
              <a:buAutoNum type="arabicPeriod"/>
              <a:defRPr/>
            </a:lvl2pPr>
            <a:lvl3pPr marL="885825" indent="-342900">
              <a:buFont typeface="+mj-lt"/>
              <a:buAutoNum type="arabicPeriod"/>
              <a:defRPr/>
            </a:lvl3pPr>
            <a:lvl4pPr marL="1152525" indent="-342900">
              <a:buFont typeface="+mj-lt"/>
              <a:buAutoNum type="arabicPeriod"/>
              <a:defRPr/>
            </a:lvl4pPr>
            <a:lvl5pPr marL="1419225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E2CD9-937F-9C2E-566C-CE4DB3743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>
                <a:solidFill>
                  <a:srgbClr val="909090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C74E52-5B33-0229-FC7E-CBDAF902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3768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6">
            <a:extLst>
              <a:ext uri="{FF2B5EF4-FFF2-40B4-BE49-F238E27FC236}">
                <a16:creationId xmlns:a16="http://schemas.microsoft.com/office/drawing/2014/main" id="{480E9B0E-B4C4-4A7A-6384-4CAEA8C3B0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2052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9B6F019-78EF-6CA4-C802-C8F12A4CC4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84212" y="2700000"/>
            <a:ext cx="10800000" cy="3240000"/>
          </a:xfrm>
        </p:spPr>
        <p:txBody>
          <a:bodyPr numCol="2" spcCol="360000"/>
          <a:lstStyle>
            <a:lvl1pPr marL="342000" indent="-342900">
              <a:lnSpc>
                <a:spcPct val="100000"/>
              </a:lnSpc>
              <a:spcAft>
                <a:spcPts val="1500"/>
              </a:spcAft>
              <a:buFont typeface="+mj-lt"/>
              <a:buAutoNum type="arabicPeriod"/>
              <a:defRPr sz="2000" b="1">
                <a:solidFill>
                  <a:schemeClr val="tx1"/>
                </a:solidFill>
              </a:defRPr>
            </a:lvl1pPr>
            <a:lvl2pPr marL="609600" indent="-342900">
              <a:buFont typeface="+mj-lt"/>
              <a:buAutoNum type="arabicPeriod"/>
              <a:defRPr/>
            </a:lvl2pPr>
            <a:lvl3pPr marL="885825" indent="-342900">
              <a:buFont typeface="+mj-lt"/>
              <a:buAutoNum type="arabicPeriod"/>
              <a:defRPr/>
            </a:lvl3pPr>
            <a:lvl4pPr marL="1152525" indent="-342900">
              <a:buFont typeface="+mj-lt"/>
              <a:buAutoNum type="arabicPeriod"/>
              <a:defRPr/>
            </a:lvl4pPr>
            <a:lvl5pPr marL="1419225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E2CD9-937F-9C2E-566C-CE4DB3743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C74E52-5B33-0229-FC7E-CBDAF902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2000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BAF3741-8606-29A0-5EC8-E7A5182C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10800000" cy="39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0F535B5-F9A8-125D-F093-1A06C294BE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2625" y="2700000"/>
            <a:ext cx="10799763" cy="3240000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  <a:lvl5pPr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25BDF5F-5348-19EE-7168-25B11BABC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80D9DC-83B5-5C24-E689-F6B37E2DE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9557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75246CA2-8C8B-D88E-D300-5C13772F58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2052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Mastertitelformat bearbeiten        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B7AC6E-5D1A-AAC5-C57C-C80F1A067C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3311" y="2700000"/>
            <a:ext cx="4930411" cy="324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4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Font typeface="Arial" panose="020B0604020202020204" pitchFamily="34" charset="0"/>
              <a:buNone/>
              <a:defRPr sz="1400"/>
            </a:lvl4pPr>
            <a:lvl5pPr marL="18288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  <a:p>
            <a:pPr lvl="0"/>
            <a:endParaRPr lang="de-DE" dirty="0"/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2C3B7E43-1583-1EA6-E6A9-21FDD46597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78278" y="2700000"/>
            <a:ext cx="4930411" cy="324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4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Font typeface="Arial" panose="020B0604020202020204" pitchFamily="34" charset="0"/>
              <a:buNone/>
              <a:defRPr sz="1400"/>
            </a:lvl4pPr>
            <a:lvl5pPr marL="18288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AB1AD0-3BDA-A3BE-2072-27B3EE1FE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D8A05C-2DA6-C59C-946F-6C34B5192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9012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Kre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6352FC03-BDBC-B020-4AC4-D56B2E89F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999" y="2052000"/>
            <a:ext cx="4803364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517C5C-0D9F-CAD8-7A98-DF56B071DC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60000" y="3060000"/>
            <a:ext cx="4803364" cy="2880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FC45A0A5-28CA-3DCA-0A77-B7DE157C5A7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-432000" y="1980000"/>
            <a:ext cx="6480000" cy="64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 durch Klick auf das Symbol einfügen.</a:t>
            </a:r>
            <a:br>
              <a:rPr lang="de-DE" dirty="0"/>
            </a:br>
            <a:r>
              <a:rPr lang="de-DE" dirty="0"/>
              <a:t>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2A18D9-3E25-260C-070B-15078B2BC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51382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3060000"/>
            <a:ext cx="4320000" cy="2880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40749DA8-E5C0-7DFB-FB45-CA575F0192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48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EE52CF-9886-E2A4-1FA3-18A6737E97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>
            <a:lvl1pPr>
              <a:defRPr sz="1200"/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8685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CE31A86-2668-1C14-1767-0FA595CE5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2628000"/>
            <a:ext cx="10800000" cy="1440000"/>
          </a:xfrm>
        </p:spPr>
        <p:txBody>
          <a:bodyPr anchor="b" anchorCtr="0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" name="Textplatzhalter 15">
            <a:extLst>
              <a:ext uri="{FF2B5EF4-FFF2-40B4-BE49-F238E27FC236}">
                <a16:creationId xmlns:a16="http://schemas.microsoft.com/office/drawing/2014/main" id="{93D3D7DB-06BA-ED54-E836-0644E32FD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4000" y="4368120"/>
            <a:ext cx="8640000" cy="100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500" b="0"/>
            </a:lvl1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24B383B-9E97-D86F-34B6-EA6398F1C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  <p:sp>
        <p:nvSpPr>
          <p:cNvPr id="4" name="Textplatzhalter 8">
            <a:extLst>
              <a:ext uri="{FF2B5EF4-FFF2-40B4-BE49-F238E27FC236}">
                <a16:creationId xmlns:a16="http://schemas.microsoft.com/office/drawing/2014/main" id="{D5A95AA1-2677-9789-2773-F8EF0D336D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3383" y="6301068"/>
            <a:ext cx="2279650" cy="271463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2582386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schm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BA0150E-88DD-97D5-D82F-841162F35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4000" y="6364800"/>
            <a:ext cx="4320000" cy="144000"/>
          </a:xfrm>
        </p:spPr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1E7ED51A-2E3C-93D7-EEFA-C877E9407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200C30F8-42D2-CF3E-5192-1E9AB85D21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3060000"/>
            <a:ext cx="4320000" cy="2880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7" name="Bildplatzhalter 20">
            <a:extLst>
              <a:ext uri="{FF2B5EF4-FFF2-40B4-BE49-F238E27FC236}">
                <a16:creationId xmlns:a16="http://schemas.microsoft.com/office/drawing/2014/main" id="{1086217B-B096-7824-B7E7-7151A53358B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48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17E7071C-B187-ED5F-E81D-71F74CB09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824754" y="6364799"/>
            <a:ext cx="638610" cy="144000"/>
          </a:xfrm>
        </p:spPr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8225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br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3239999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3060000"/>
            <a:ext cx="3240704" cy="2772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4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95800" y="0"/>
            <a:ext cx="76962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4AFEF2-89C0-64F4-C440-516C8C0B6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5923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3600000" cy="1219520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F0C4B1-6A57-9751-81EF-9D9A4DCE77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808" y="3505200"/>
            <a:ext cx="3600000" cy="24348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7" name="Diagrammplatzhalter 6">
            <a:extLst>
              <a:ext uri="{FF2B5EF4-FFF2-40B4-BE49-F238E27FC236}">
                <a16:creationId xmlns:a16="http://schemas.microsoft.com/office/drawing/2014/main" id="{65C5CDCF-A1FD-CF96-4762-4D184A7F4A9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5007588" y="1440000"/>
            <a:ext cx="6455775" cy="4500000"/>
          </a:xfrm>
        </p:spPr>
        <p:txBody>
          <a:bodyPr/>
          <a:lstStyle/>
          <a:p>
            <a:endParaRPr lang="de-DE"/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1076D761-ADC7-C868-085B-FC1B03CD7F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15753" y="6050124"/>
            <a:ext cx="6455775" cy="261938"/>
          </a:xfrm>
        </p:spPr>
        <p:txBody>
          <a:bodyPr/>
          <a:lstStyle>
            <a:lvl1pPr marL="0" indent="0">
              <a:buFontTx/>
              <a:buNone/>
              <a:defRPr sz="1000"/>
            </a:lvl1pPr>
            <a:lvl2pPr marL="266700" indent="0">
              <a:buFontTx/>
              <a:buNone/>
              <a:defRPr/>
            </a:lvl2pPr>
            <a:lvl3pPr marL="542925" indent="0">
              <a:buFontTx/>
              <a:buNone/>
              <a:defRPr/>
            </a:lvl3pPr>
            <a:lvl4pPr marL="809625" indent="0">
              <a:buFontTx/>
              <a:buNone/>
              <a:defRPr/>
            </a:lvl4pPr>
            <a:lvl5pPr marL="1076325" indent="0">
              <a:buFontTx/>
              <a:buNone/>
              <a:defRPr/>
            </a:lvl5pPr>
          </a:lstStyle>
          <a:p>
            <a:r>
              <a:rPr lang="de-DE" dirty="0"/>
              <a:t>Quelle: Herausgebende Organisation, Jahr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2771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E5BEF328-4FE0-E2F4-32A0-7E5391EA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3240000" cy="55052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Bildplatzhalter 10" descr="Alternativtext nicht vergessen oder Bild als dekorativ markieren">
            <a:extLst>
              <a:ext uri="{FF2B5EF4-FFF2-40B4-BE49-F238E27FC236}">
                <a16:creationId xmlns:a16="http://schemas.microsoft.com/office/drawing/2014/main" id="{4D57C9FF-82ED-DE52-69BA-1A86B39A358D}"/>
              </a:ext>
            </a:extLst>
          </p:cNvPr>
          <p:cNvSpPr>
            <a:spLocks noGrp="1" noChangeAspect="1"/>
          </p:cNvSpPr>
          <p:nvPr>
            <p:ph type="pic" sz="quarter" idx="34" hasCustomPrompt="1"/>
          </p:nvPr>
        </p:nvSpPr>
        <p:spPr>
          <a:xfrm>
            <a:off x="684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27" name="Textplatzhalter 25">
            <a:extLst>
              <a:ext uri="{FF2B5EF4-FFF2-40B4-BE49-F238E27FC236}">
                <a16:creationId xmlns:a16="http://schemas.microsoft.com/office/drawing/2014/main" id="{4D5EF3A1-1197-5A85-F6B3-9CC4503F7BC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4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13" name="Bildplatzhalter 10">
            <a:extLst>
              <a:ext uri="{FF2B5EF4-FFF2-40B4-BE49-F238E27FC236}">
                <a16:creationId xmlns:a16="http://schemas.microsoft.com/office/drawing/2014/main" id="{85DDF5A2-406A-2348-291A-97EB27075BE3}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4320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2" name="Textplatzhalter 25">
            <a:extLst>
              <a:ext uri="{FF2B5EF4-FFF2-40B4-BE49-F238E27FC236}">
                <a16:creationId xmlns:a16="http://schemas.microsoft.com/office/drawing/2014/main" id="{4DC39033-8463-2C56-D6C3-1489EC68728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20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5CA974F0-2DA8-CD15-EF40-D45A2D6FDD5D}"/>
              </a:ext>
            </a:extLst>
          </p:cNvPr>
          <p:cNvSpPr>
            <a:spLocks noGrp="1" noChangeAspect="1"/>
          </p:cNvSpPr>
          <p:nvPr>
            <p:ph type="pic" sz="quarter" idx="35" hasCustomPrompt="1"/>
          </p:nvPr>
        </p:nvSpPr>
        <p:spPr>
          <a:xfrm>
            <a:off x="7920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3" name="Textplatzhalter 25">
            <a:extLst>
              <a:ext uri="{FF2B5EF4-FFF2-40B4-BE49-F238E27FC236}">
                <a16:creationId xmlns:a16="http://schemas.microsoft.com/office/drawing/2014/main" id="{82DC67C8-A87E-8BD6-0DA1-D436428FA69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20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F60822-72EF-949E-A259-780572623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6914E15B-01DF-5123-7A76-3A0142A55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5936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15">
            <a:extLst>
              <a:ext uri="{FF2B5EF4-FFF2-40B4-BE49-F238E27FC236}">
                <a16:creationId xmlns:a16="http://schemas.microsoft.com/office/drawing/2014/main" id="{9D46F73F-037A-AC9A-3CBA-5547CE05E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13" y="2052000"/>
            <a:ext cx="6821176" cy="17140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lnSpc>
                <a:spcPts val="6200"/>
              </a:lnSpc>
              <a:spcAft>
                <a:spcPts val="5500"/>
              </a:spcAft>
              <a:defRPr sz="550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69D6D4B-D6EF-E719-DB32-BDE1D684962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2312" y="4680000"/>
            <a:ext cx="2880000" cy="12468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Arial" panose="020B0604020202020204" pitchFamily="34" charset="0"/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Verfasser/-in:</a:t>
            </a:r>
          </a:p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42C7F6EE-739B-12E9-D650-572D7646C9F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9999" y="4680000"/>
            <a:ext cx="7549689" cy="1246888"/>
          </a:xfrm>
          <a:prstGeom prst="rect">
            <a:avLst/>
          </a:prstGeom>
        </p:spPr>
        <p:txBody>
          <a:bodyPr lIns="0" tIns="0" rIns="0" bIns="0" numCol="2" spcCol="360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Arial" panose="020B0604020202020204" pitchFamily="34" charset="0"/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Bildnachweise:</a:t>
            </a:r>
          </a:p>
          <a:p>
            <a:pPr lvl="0"/>
            <a:r>
              <a:rPr lang="de-DE" dirty="0"/>
              <a:t>S. X: Musterbild / Fotograf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265DD1A-4B11-A88B-6A6B-E8C074CAA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3674A9-C066-15E1-5325-8932C4BC6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51035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3988A57C-9DC4-B4D2-AC89-79E27A27B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9B53799-8991-A116-8BD3-2BBE20371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73637" y="2680201"/>
            <a:ext cx="6444725" cy="149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7466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49556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V-Element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2880000"/>
            <a:ext cx="8301008" cy="2520000"/>
          </a:xfrm>
        </p:spPr>
        <p:txBody>
          <a:bodyPr anchor="ctr" anchorCtr="0"/>
          <a:lstStyle>
            <a:lvl1pPr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26E2908-B254-60C5-6D2E-EF8120C1A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6639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V-Element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DB206B0-5A34-D503-9AD5-C339C2AB9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2880000"/>
            <a:ext cx="8250904" cy="2520000"/>
          </a:xfrm>
        </p:spPr>
        <p:txBody>
          <a:bodyPr anchor="ctr" anchorCtr="0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4C17348-B548-E814-19D6-497D11800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322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D67C799-F029-40B6-9365-0487EB1D2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00000" y="2160000"/>
            <a:ext cx="7920000" cy="1620000"/>
          </a:xfrm>
        </p:spPr>
        <p:txBody>
          <a:bodyPr anchor="ctr" anchorCtr="0"/>
          <a:lstStyle>
            <a:lvl1pPr>
              <a:defRPr sz="12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Große Zahl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41569D9-177A-DC1D-FF06-5692C34AB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72000" y="3960000"/>
            <a:ext cx="7848000" cy="720000"/>
          </a:xfrm>
        </p:spPr>
        <p:txBody>
          <a:bodyPr/>
          <a:lstStyle>
            <a:lvl1pPr marL="0" indent="0">
              <a:buFontTx/>
              <a:buNone/>
              <a:defRPr sz="2500">
                <a:solidFill>
                  <a:schemeClr val="bg1"/>
                </a:solidFill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5B1114-ACBD-324F-C298-AE594CCB8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657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97758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ADB62786-A077-59FA-0BA0-FAAC2FA66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12">
            <a:extLst>
              <a:ext uri="{FF2B5EF4-FFF2-40B4-BE49-F238E27FC236}">
                <a16:creationId xmlns:a16="http://schemas.microsoft.com/office/drawing/2014/main" id="{DEA3C8EC-C938-15C5-F36E-AFF46A3CB68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4000" y="1899444"/>
            <a:ext cx="3060000" cy="30591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</a:t>
            </a:r>
          </a:p>
          <a:p>
            <a:endParaRPr lang="de-DE" dirty="0"/>
          </a:p>
          <a:p>
            <a:r>
              <a:rPr lang="de-DE" dirty="0"/>
              <a:t>Bild muss vorher ggf. quadratisch zugeschnitten werden</a:t>
            </a:r>
          </a:p>
        </p:txBody>
      </p:sp>
      <p:sp>
        <p:nvSpPr>
          <p:cNvPr id="10" name="Titel 10">
            <a:extLst>
              <a:ext uri="{FF2B5EF4-FFF2-40B4-BE49-F238E27FC236}">
                <a16:creationId xmlns:a16="http://schemas.microsoft.com/office/drawing/2014/main" id="{CFAB32BD-5683-84B9-32CC-D4F9AEA99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8000" y="1979999"/>
            <a:ext cx="6660000" cy="3059111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F07A11FA-47F7-EA89-58A3-AE6AEB0F02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88000" y="5220001"/>
            <a:ext cx="6660000" cy="55215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Vorname Nachname, Position </a:t>
            </a:r>
          </a:p>
        </p:txBody>
      </p:sp>
      <p:sp>
        <p:nvSpPr>
          <p:cNvPr id="14" name="Fußzeilenplatzhalter 4">
            <a:extLst>
              <a:ext uri="{FF2B5EF4-FFF2-40B4-BE49-F238E27FC236}">
                <a16:creationId xmlns:a16="http://schemas.microsoft.com/office/drawing/2014/main" id="{E39C4852-C5DB-6BD1-D43A-602072AD6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84000" y="6364800"/>
            <a:ext cx="900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15" name="Foliennummernplatzhalter 5">
            <a:extLst>
              <a:ext uri="{FF2B5EF4-FFF2-40B4-BE49-F238E27FC236}">
                <a16:creationId xmlns:a16="http://schemas.microsoft.com/office/drawing/2014/main" id="{5695E7FA-83FC-9167-3FA1-5DE8C0E59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24754" y="6364799"/>
            <a:ext cx="63861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A84374BC-B028-703E-DEA4-E1B4511B4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05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Bild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0219C58-71EF-E8BF-CD1B-93112482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879999"/>
            <a:ext cx="6264000" cy="2520000"/>
          </a:xfrm>
        </p:spPr>
        <p:txBody>
          <a:bodyPr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Bildplatzhalter 20">
            <a:extLst>
              <a:ext uri="{FF2B5EF4-FFF2-40B4-BE49-F238E27FC236}">
                <a16:creationId xmlns:a16="http://schemas.microsoft.com/office/drawing/2014/main" id="{000D403A-D2CD-63C6-D48B-BB66924F756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23760" y="502920"/>
            <a:ext cx="4284240" cy="5638800"/>
          </a:xfrm>
          <a:prstGeom prst="rect">
            <a:avLst/>
          </a:prstGeom>
          <a:noFill/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Illustration durch Klick </a:t>
            </a:r>
            <a:br>
              <a:rPr lang="de-DE" dirty="0"/>
            </a:br>
            <a:r>
              <a:rPr lang="de-DE" dirty="0"/>
              <a:t>auf das Symbol einfügen.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8C62E1-D151-9286-5AC8-900E9D26B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757A664-C288-6F15-E513-579F0E564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6243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Bild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DF70323-A6FE-E442-8B64-3A4FA0CAEA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D0219C58-71EF-E8BF-CD1B-93112482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879999"/>
            <a:ext cx="6264000" cy="2520000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12FD36CF-71AF-9FAB-702F-C3C9ADC2870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128000" y="1372181"/>
            <a:ext cx="6480000" cy="64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Bild/Illustration durch Klick </a:t>
            </a:r>
            <a:br>
              <a:rPr lang="de-DE" dirty="0"/>
            </a:br>
            <a:r>
              <a:rPr lang="de-DE" dirty="0"/>
              <a:t>auf das Symbol einfügen.</a:t>
            </a:r>
            <a:br>
              <a:rPr lang="de-DE" dirty="0"/>
            </a:br>
            <a:r>
              <a:rPr lang="de-DE" dirty="0"/>
              <a:t>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8C62E1-D151-9286-5AC8-900E9D26B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84000" y="6364800"/>
            <a:ext cx="6732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757A664-C288-6F15-E513-579F0E564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AD7B343-297C-532A-41B1-5652A4F2EE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4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6">
            <a:extLst>
              <a:ext uri="{FF2B5EF4-FFF2-40B4-BE49-F238E27FC236}">
                <a16:creationId xmlns:a16="http://schemas.microsoft.com/office/drawing/2014/main" id="{480E9B0E-B4C4-4A7A-6384-4CAEA8C3B0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2052000"/>
            <a:ext cx="10800000" cy="396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9B6F019-78EF-6CA4-C802-C8F12A4CC4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84212" y="2700000"/>
            <a:ext cx="10800000" cy="3240000"/>
          </a:xfrm>
        </p:spPr>
        <p:txBody>
          <a:bodyPr numCol="1" spcCol="360000"/>
          <a:lstStyle>
            <a:lvl1pPr marL="342000" indent="-342900">
              <a:lnSpc>
                <a:spcPct val="100000"/>
              </a:lnSpc>
              <a:spcAft>
                <a:spcPts val="1500"/>
              </a:spcAft>
              <a:buFont typeface="+mj-lt"/>
              <a:buAutoNum type="arabicPeriod"/>
              <a:defRPr sz="1500" b="1">
                <a:solidFill>
                  <a:schemeClr val="tx1"/>
                </a:solidFill>
              </a:defRPr>
            </a:lvl1pPr>
            <a:lvl2pPr marL="609600" indent="-342900">
              <a:buFont typeface="+mj-lt"/>
              <a:buAutoNum type="arabicPeriod"/>
              <a:defRPr/>
            </a:lvl2pPr>
            <a:lvl3pPr marL="885825" indent="-342900">
              <a:buFont typeface="+mj-lt"/>
              <a:buAutoNum type="arabicPeriod"/>
              <a:defRPr/>
            </a:lvl3pPr>
            <a:lvl4pPr marL="1152525" indent="-342900">
              <a:buFont typeface="+mj-lt"/>
              <a:buAutoNum type="arabicPeriod"/>
              <a:defRPr/>
            </a:lvl4pPr>
            <a:lvl5pPr marL="1419225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E2CD9-937F-9C2E-566C-CE4DB3743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C74E52-5B33-0229-FC7E-CBDAF902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62138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6">
            <a:extLst>
              <a:ext uri="{FF2B5EF4-FFF2-40B4-BE49-F238E27FC236}">
                <a16:creationId xmlns:a16="http://schemas.microsoft.com/office/drawing/2014/main" id="{480E9B0E-B4C4-4A7A-6384-4CAEA8C3B0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2052000"/>
            <a:ext cx="10800000" cy="396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9B6F019-78EF-6CA4-C802-C8F12A4CC4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84212" y="2700000"/>
            <a:ext cx="10800000" cy="3240000"/>
          </a:xfrm>
        </p:spPr>
        <p:txBody>
          <a:bodyPr numCol="2" spcCol="360000"/>
          <a:lstStyle>
            <a:lvl1pPr marL="342000" indent="-342900">
              <a:lnSpc>
                <a:spcPct val="100000"/>
              </a:lnSpc>
              <a:spcAft>
                <a:spcPts val="1500"/>
              </a:spcAft>
              <a:buFont typeface="+mj-lt"/>
              <a:buAutoNum type="arabicPeriod"/>
              <a:defRPr sz="1500" b="1">
                <a:solidFill>
                  <a:schemeClr val="tx1"/>
                </a:solidFill>
              </a:defRPr>
            </a:lvl1pPr>
            <a:lvl2pPr marL="609600" indent="-342900">
              <a:buFont typeface="+mj-lt"/>
              <a:buAutoNum type="arabicPeriod"/>
              <a:defRPr/>
            </a:lvl2pPr>
            <a:lvl3pPr marL="885825" indent="-342900">
              <a:buFont typeface="+mj-lt"/>
              <a:buAutoNum type="arabicPeriod"/>
              <a:defRPr/>
            </a:lvl3pPr>
            <a:lvl4pPr marL="1152525" indent="-342900">
              <a:buFont typeface="+mj-lt"/>
              <a:buAutoNum type="arabicPeriod"/>
              <a:defRPr/>
            </a:lvl4pPr>
            <a:lvl5pPr marL="1419225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E2CD9-937F-9C2E-566C-CE4DB3743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C74E52-5B33-0229-FC7E-CBDAF902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08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BAF3741-8606-29A0-5EC8-E7A5182C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10800000" cy="396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0F535B5-F9A8-125D-F093-1A06C294BE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2625" y="2700000"/>
            <a:ext cx="10799763" cy="3240000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  <a:lvl5pPr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25BDF5F-5348-19EE-7168-25B11BABC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80D9DC-83B5-5C24-E689-F6B37E2DE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6146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75246CA2-8C8B-D88E-D300-5C13772F58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2052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Mastertitelformat bearbeiten        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B7AC6E-5D1A-AAC5-C57C-C80F1A067C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3311" y="2700000"/>
            <a:ext cx="4930411" cy="324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5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4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Font typeface="Arial" panose="020B0604020202020204" pitchFamily="34" charset="0"/>
              <a:buNone/>
              <a:defRPr sz="1400"/>
            </a:lvl4pPr>
            <a:lvl5pPr marL="18288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  <a:p>
            <a:pPr lvl="0"/>
            <a:endParaRPr lang="de-DE" dirty="0"/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2C3B7E43-1583-1EA6-E6A9-21FDD46597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78278" y="2700000"/>
            <a:ext cx="4930411" cy="324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5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4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Font typeface="Arial" panose="020B0604020202020204" pitchFamily="34" charset="0"/>
              <a:buNone/>
              <a:defRPr sz="1400"/>
            </a:lvl4pPr>
            <a:lvl5pPr marL="18288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AB1AD0-3BDA-A3BE-2072-27B3EE1FE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D8A05C-2DA6-C59C-946F-6C34B5192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50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Kre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6352FC03-BDBC-B020-4AC4-D56B2E89F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999" y="2052000"/>
            <a:ext cx="4803364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517C5C-0D9F-CAD8-7A98-DF56B071DC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60000" y="3060000"/>
            <a:ext cx="4803364" cy="2880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15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FC45A0A5-28CA-3DCA-0A77-B7DE157C5A7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-432000" y="1980000"/>
            <a:ext cx="6480000" cy="64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 durch Klick auf das Symbol einfügen.</a:t>
            </a:r>
            <a:br>
              <a:rPr lang="de-DE" dirty="0"/>
            </a:br>
            <a:r>
              <a:rPr lang="de-DE" dirty="0"/>
              <a:t>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2A18D9-3E25-260C-070B-15078B2BC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70520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3060000"/>
            <a:ext cx="4320000" cy="2880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5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40749DA8-E5C0-7DFB-FB45-CA575F0192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48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>
                <a:solidFill>
                  <a:schemeClr val="tx1"/>
                </a:solidFill>
              </a:rPr>
              <a:t>Medien sicher nutzen | Modul 2 | Magische Wand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544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br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3239999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3060000"/>
            <a:ext cx="3240704" cy="2772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5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4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95800" y="0"/>
            <a:ext cx="767525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4AFEF2-89C0-64F4-C440-516C8C0B6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7064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oße 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D67C799-F029-40B6-9365-0487EB1D2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00000" y="2160000"/>
            <a:ext cx="7920000" cy="1620000"/>
          </a:xfrm>
        </p:spPr>
        <p:txBody>
          <a:bodyPr anchor="ctr" anchorCtr="0"/>
          <a:lstStyle>
            <a:lvl1pPr>
              <a:defRPr sz="12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Große Zahl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41569D9-177A-DC1D-FF06-5692C34AB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72000" y="3960000"/>
            <a:ext cx="7848000" cy="720000"/>
          </a:xfrm>
        </p:spPr>
        <p:txBody>
          <a:bodyPr/>
          <a:lstStyle>
            <a:lvl1pPr marL="0" indent="0">
              <a:buFontTx/>
              <a:buNone/>
              <a:defRPr sz="2500">
                <a:solidFill>
                  <a:schemeClr val="bg1"/>
                </a:solidFill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5B1114-ACBD-324F-C298-AE594CCB8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288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3600000" cy="1219520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F0C4B1-6A57-9751-81EF-9D9A4DCE77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808" y="3505200"/>
            <a:ext cx="3600000" cy="24348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5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7" name="Diagrammplatzhalter 6">
            <a:extLst>
              <a:ext uri="{FF2B5EF4-FFF2-40B4-BE49-F238E27FC236}">
                <a16:creationId xmlns:a16="http://schemas.microsoft.com/office/drawing/2014/main" id="{65C5CDCF-A1FD-CF96-4762-4D184A7F4A9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5007588" y="1440000"/>
            <a:ext cx="6455775" cy="4500000"/>
          </a:xfrm>
        </p:spPr>
        <p:txBody>
          <a:bodyPr/>
          <a:lstStyle/>
          <a:p>
            <a:endParaRPr lang="de-DE"/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1076D761-ADC7-C868-085B-FC1B03CD7F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15753" y="6050124"/>
            <a:ext cx="6455775" cy="261938"/>
          </a:xfrm>
        </p:spPr>
        <p:txBody>
          <a:bodyPr/>
          <a:lstStyle>
            <a:lvl1pPr marL="0" indent="0">
              <a:buFontTx/>
              <a:buNone/>
              <a:defRPr sz="1000"/>
            </a:lvl1pPr>
            <a:lvl2pPr marL="266700" indent="0">
              <a:buFontTx/>
              <a:buNone/>
              <a:defRPr/>
            </a:lvl2pPr>
            <a:lvl3pPr marL="542925" indent="0">
              <a:buFontTx/>
              <a:buNone/>
              <a:defRPr/>
            </a:lvl3pPr>
            <a:lvl4pPr marL="809625" indent="0">
              <a:buFontTx/>
              <a:buNone/>
              <a:defRPr/>
            </a:lvl4pPr>
            <a:lvl5pPr marL="1076325" indent="0">
              <a:buFontTx/>
              <a:buNone/>
              <a:defRPr/>
            </a:lvl5pPr>
          </a:lstStyle>
          <a:p>
            <a:r>
              <a:rPr lang="de-DE" dirty="0"/>
              <a:t>Quelle: Herausgebende Organisation, Jahr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5815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E5BEF328-4FE0-E2F4-32A0-7E5391EA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3240000" cy="55052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Bildplatzhalter 10" descr="Alternativtext nicht vergessen oder Bild als dekorativ markieren">
            <a:extLst>
              <a:ext uri="{FF2B5EF4-FFF2-40B4-BE49-F238E27FC236}">
                <a16:creationId xmlns:a16="http://schemas.microsoft.com/office/drawing/2014/main" id="{4D57C9FF-82ED-DE52-69BA-1A86B39A358D}"/>
              </a:ext>
            </a:extLst>
          </p:cNvPr>
          <p:cNvSpPr>
            <a:spLocks noGrp="1" noChangeAspect="1"/>
          </p:cNvSpPr>
          <p:nvPr>
            <p:ph type="pic" sz="quarter" idx="34" hasCustomPrompt="1"/>
          </p:nvPr>
        </p:nvSpPr>
        <p:spPr>
          <a:xfrm>
            <a:off x="684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27" name="Textplatzhalter 25">
            <a:extLst>
              <a:ext uri="{FF2B5EF4-FFF2-40B4-BE49-F238E27FC236}">
                <a16:creationId xmlns:a16="http://schemas.microsoft.com/office/drawing/2014/main" id="{4D5EF3A1-1197-5A85-F6B3-9CC4503F7BC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4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13" name="Bildplatzhalter 10">
            <a:extLst>
              <a:ext uri="{FF2B5EF4-FFF2-40B4-BE49-F238E27FC236}">
                <a16:creationId xmlns:a16="http://schemas.microsoft.com/office/drawing/2014/main" id="{85DDF5A2-406A-2348-291A-97EB27075BE3}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4320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2" name="Textplatzhalter 25">
            <a:extLst>
              <a:ext uri="{FF2B5EF4-FFF2-40B4-BE49-F238E27FC236}">
                <a16:creationId xmlns:a16="http://schemas.microsoft.com/office/drawing/2014/main" id="{4DC39033-8463-2C56-D6C3-1489EC68728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20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5CA974F0-2DA8-CD15-EF40-D45A2D6FDD5D}"/>
              </a:ext>
            </a:extLst>
          </p:cNvPr>
          <p:cNvSpPr>
            <a:spLocks noGrp="1" noChangeAspect="1"/>
          </p:cNvSpPr>
          <p:nvPr>
            <p:ph type="pic" sz="quarter" idx="35" hasCustomPrompt="1"/>
          </p:nvPr>
        </p:nvSpPr>
        <p:spPr>
          <a:xfrm>
            <a:off x="7920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3" name="Textplatzhalter 25">
            <a:extLst>
              <a:ext uri="{FF2B5EF4-FFF2-40B4-BE49-F238E27FC236}">
                <a16:creationId xmlns:a16="http://schemas.microsoft.com/office/drawing/2014/main" id="{82DC67C8-A87E-8BD6-0DA1-D436428FA69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20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F60822-72EF-949E-A259-780572623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6914E15B-01DF-5123-7A76-3A0142A55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7117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15">
            <a:extLst>
              <a:ext uri="{FF2B5EF4-FFF2-40B4-BE49-F238E27FC236}">
                <a16:creationId xmlns:a16="http://schemas.microsoft.com/office/drawing/2014/main" id="{9D46F73F-037A-AC9A-3CBA-5547CE05E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13" y="2052000"/>
            <a:ext cx="6821176" cy="17140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lnSpc>
                <a:spcPts val="6200"/>
              </a:lnSpc>
              <a:spcAft>
                <a:spcPts val="5500"/>
              </a:spcAft>
              <a:defRPr sz="550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69D6D4B-D6EF-E719-DB32-BDE1D684962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2312" y="4680000"/>
            <a:ext cx="2880000" cy="12468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Arial" panose="020B0604020202020204" pitchFamily="34" charset="0"/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Verfasser/-in:</a:t>
            </a:r>
          </a:p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42C7F6EE-739B-12E9-D650-572D7646C9F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9999" y="4680000"/>
            <a:ext cx="7549689" cy="1246888"/>
          </a:xfrm>
          <a:prstGeom prst="rect">
            <a:avLst/>
          </a:prstGeom>
        </p:spPr>
        <p:txBody>
          <a:bodyPr lIns="0" tIns="0" rIns="0" bIns="0" numCol="2" spcCol="360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Arial" panose="020B0604020202020204" pitchFamily="34" charset="0"/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Bildnachweise:</a:t>
            </a:r>
          </a:p>
          <a:p>
            <a:pPr lvl="0"/>
            <a:r>
              <a:rPr lang="de-DE" dirty="0"/>
              <a:t>S. X: Musterbild / Fotograf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265DD1A-4B11-A88B-6A6B-E8C074CAA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3674A9-C066-15E1-5325-8932C4BC6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9564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3988A57C-9DC4-B4D2-AC89-79E27A27B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3D07287-B5A4-8CEA-0A0E-34C89445A1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862948" y="2680201"/>
            <a:ext cx="6466103" cy="149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8807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70851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großen Aufzählungs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025E4328-1C63-45DE-CE2A-A0462995E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052000"/>
            <a:ext cx="10800000" cy="540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6A645EE-0536-7EE9-CEA4-AF9497B988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3999" y="2880000"/>
            <a:ext cx="10800000" cy="3060000"/>
          </a:xfrm>
        </p:spPr>
        <p:txBody>
          <a:bodyPr/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5E6BD43-3F39-2A3C-3824-19D9FA6AD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C1B3D0B-FF87-025F-A7DA-8A552EA8C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300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große Aufzählungs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70793-0C63-3CB4-8E1E-668C24F29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052000"/>
            <a:ext cx="4680000" cy="972000"/>
          </a:xfrm>
        </p:spPr>
        <p:txBody>
          <a:bodyPr>
            <a:noAutofit/>
          </a:bodyPr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CCB2F72-AD64-5F02-8E1F-ABD09751D7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213" y="3239999"/>
            <a:ext cx="4679950" cy="2700000"/>
          </a:xfrm>
        </p:spPr>
        <p:txBody>
          <a:bodyPr/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40749DA8-E5C0-7DFB-FB45-CA575F0192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862692-8BD2-333B-989D-005B969C6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4000" y="6364800"/>
            <a:ext cx="4679950" cy="143999"/>
          </a:xfrm>
        </p:spPr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7375B0-B3E8-BA42-D4D6-428800191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1786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ADB62786-A077-59FA-0BA0-FAAC2FA66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12">
            <a:extLst>
              <a:ext uri="{FF2B5EF4-FFF2-40B4-BE49-F238E27FC236}">
                <a16:creationId xmlns:a16="http://schemas.microsoft.com/office/drawing/2014/main" id="{DEA3C8EC-C938-15C5-F36E-AFF46A3CB68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4000" y="1899444"/>
            <a:ext cx="3060000" cy="30591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</a:t>
            </a:r>
          </a:p>
          <a:p>
            <a:endParaRPr lang="de-DE" dirty="0"/>
          </a:p>
          <a:p>
            <a:r>
              <a:rPr lang="de-DE" dirty="0"/>
              <a:t>Bild muss vorher ggf. quadratisch zugeschnitten werden</a:t>
            </a:r>
          </a:p>
        </p:txBody>
      </p:sp>
      <p:sp>
        <p:nvSpPr>
          <p:cNvPr id="10" name="Titel 10">
            <a:extLst>
              <a:ext uri="{FF2B5EF4-FFF2-40B4-BE49-F238E27FC236}">
                <a16:creationId xmlns:a16="http://schemas.microsoft.com/office/drawing/2014/main" id="{CFAB32BD-5683-84B9-32CC-D4F9AEA99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8000" y="1979999"/>
            <a:ext cx="6660000" cy="3059111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F07A11FA-47F7-EA89-58A3-AE6AEB0F02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88000" y="5220001"/>
            <a:ext cx="6660000" cy="55215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Vorname Nachname, Position </a:t>
            </a:r>
          </a:p>
        </p:txBody>
      </p:sp>
      <p:sp>
        <p:nvSpPr>
          <p:cNvPr id="14" name="Fußzeilenplatzhalter 4">
            <a:extLst>
              <a:ext uri="{FF2B5EF4-FFF2-40B4-BE49-F238E27FC236}">
                <a16:creationId xmlns:a16="http://schemas.microsoft.com/office/drawing/2014/main" id="{E39C4852-C5DB-6BD1-D43A-602072AD6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84000" y="6364800"/>
            <a:ext cx="900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15" name="Foliennummernplatzhalter 5">
            <a:extLst>
              <a:ext uri="{FF2B5EF4-FFF2-40B4-BE49-F238E27FC236}">
                <a16:creationId xmlns:a16="http://schemas.microsoft.com/office/drawing/2014/main" id="{5695E7FA-83FC-9167-3FA1-5DE8C0E59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24754" y="6364799"/>
            <a:ext cx="63861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A84374BC-B028-703E-DEA4-E1B4511B4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529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piteltrennfolie-V-Element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DB206B0-5A34-D503-9AD5-C339C2AB9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2880000"/>
            <a:ext cx="8250904" cy="2520000"/>
          </a:xfrm>
        </p:spPr>
        <p:txBody>
          <a:bodyPr anchor="ctr" anchorCtr="0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4C17348-B548-E814-19D6-497D11800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85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V-Element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8DB206B0-5A34-D503-9AD5-C339C2AB9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3070500"/>
            <a:ext cx="8250904" cy="2520000"/>
          </a:xfrm>
        </p:spPr>
        <p:txBody>
          <a:bodyPr anchor="t" anchorCtr="0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909090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C47B8DE-9121-FC86-D90C-30D5A2E79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850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V-Element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29EA7F0-7720-076D-C6A6-7B5760E0E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87080" y="684000"/>
            <a:ext cx="2961498" cy="68818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DB206B0-5A34-D503-9AD5-C339C2AB9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3140446"/>
            <a:ext cx="8250904" cy="2520000"/>
          </a:xfrm>
        </p:spPr>
        <p:txBody>
          <a:bodyPr anchor="t" anchorCtr="0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79475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6A53C009-ED0D-0C59-4FD6-0F6DC013B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87080" y="684000"/>
            <a:ext cx="2961498" cy="68818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D67C799-F029-40B6-9365-0487EB1D2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00000" y="2160000"/>
            <a:ext cx="7920000" cy="1620000"/>
          </a:xfrm>
        </p:spPr>
        <p:txBody>
          <a:bodyPr anchor="ctr" anchorCtr="0"/>
          <a:lstStyle>
            <a:lvl1pPr>
              <a:defRPr sz="12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Große Zahl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41569D9-177A-DC1D-FF06-5692C34AB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72000" y="3960000"/>
            <a:ext cx="7848000" cy="720000"/>
          </a:xfrm>
        </p:spPr>
        <p:txBody>
          <a:bodyPr/>
          <a:lstStyle>
            <a:lvl1pPr marL="0" indent="0">
              <a:buFontTx/>
              <a:buNone/>
              <a:defRPr sz="2500">
                <a:solidFill>
                  <a:schemeClr val="bg1"/>
                </a:solidFill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1114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9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2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29.xml"/><Relationship Id="rId21" Type="http://schemas.openxmlformats.org/officeDocument/2006/relationships/image" Target="../media/image9.svg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15">
            <a:extLst>
              <a:ext uri="{FF2B5EF4-FFF2-40B4-BE49-F238E27FC236}">
                <a16:creationId xmlns:a16="http://schemas.microsoft.com/office/drawing/2014/main" id="{924037AA-8B86-5340-CD1D-434091672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2052000"/>
            <a:ext cx="10800000" cy="97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14E7600-929C-1ED2-385C-2A60FB76A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000" y="3276000"/>
            <a:ext cx="10800000" cy="25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F473FCC-6C5F-422C-AC27-8FBD144BD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5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705" r:id="rId3"/>
    <p:sldLayoutId id="2147483709" r:id="rId4"/>
    <p:sldLayoutId id="2147483710" r:id="rId5"/>
    <p:sldLayoutId id="2147483711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2pPr>
      <a:lvl3pPr marL="12001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38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10800000" cy="97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3240000"/>
            <a:ext cx="10800000" cy="28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rgbClr val="909090"/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520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32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  <p:sldLayoutId id="2147483731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2052000"/>
            <a:ext cx="10800000" cy="97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3240000"/>
            <a:ext cx="10800000" cy="28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E015A19-31C1-95D6-3D91-5E20B26155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48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91" r:id="rId2"/>
    <p:sldLayoutId id="2147483692" r:id="rId3"/>
    <p:sldLayoutId id="2147483693" r:id="rId4"/>
    <p:sldLayoutId id="2147483690" r:id="rId5"/>
    <p:sldLayoutId id="2147483694" r:id="rId6"/>
    <p:sldLayoutId id="2147483653" r:id="rId7"/>
    <p:sldLayoutId id="2147483704" r:id="rId8"/>
    <p:sldLayoutId id="2147483654" r:id="rId9"/>
    <p:sldLayoutId id="2147483685" r:id="rId10"/>
    <p:sldLayoutId id="2147483655" r:id="rId11"/>
    <p:sldLayoutId id="2147483656" r:id="rId12"/>
    <p:sldLayoutId id="2147483689" r:id="rId13"/>
    <p:sldLayoutId id="2147483672" r:id="rId14"/>
    <p:sldLayoutId id="2147483659" r:id="rId15"/>
    <p:sldLayoutId id="2147483670" r:id="rId16"/>
    <p:sldLayoutId id="2147483695" r:id="rId17"/>
    <p:sldLayoutId id="2147483686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520" y="2052000"/>
            <a:ext cx="10800000" cy="97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18">
            <a:extLst>
              <a:ext uri="{FF2B5EF4-FFF2-40B4-BE49-F238E27FC236}">
                <a16:creationId xmlns:a16="http://schemas.microsoft.com/office/drawing/2014/main" id="{0C62B5DC-9244-5B0D-7338-70E62E6195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3240000"/>
            <a:ext cx="10800000" cy="28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C6F1316-43E2-B689-9C2B-0450AB27B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Fußzeilenplatzhalter 2">
            <a:extLst>
              <a:ext uri="{FF2B5EF4-FFF2-40B4-BE49-F238E27FC236}">
                <a16:creationId xmlns:a16="http://schemas.microsoft.com/office/drawing/2014/main" id="{235587E5-EDE7-E6C3-4854-8BCE79234C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2 | Magische Wand</a:t>
            </a:r>
            <a:endParaRPr lang="de-DE" dirty="0"/>
          </a:p>
        </p:txBody>
      </p:sp>
      <p:pic>
        <p:nvPicPr>
          <p:cNvPr id="5" name="Grafik 4" descr="Logo Verbraucherzentrale Bundesverband">
            <a:extLst>
              <a:ext uri="{FF2B5EF4-FFF2-40B4-BE49-F238E27FC236}">
                <a16:creationId xmlns:a16="http://schemas.microsoft.com/office/drawing/2014/main" id="{41FFC7EE-A472-19A9-7212-65BD41F8A27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4000" y="684000"/>
            <a:ext cx="2970000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529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3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13" Type="http://schemas.openxmlformats.org/officeDocument/2006/relationships/slide" Target="slide59.xml"/><Relationship Id="rId3" Type="http://schemas.openxmlformats.org/officeDocument/2006/relationships/slide" Target="slide18.xml"/><Relationship Id="rId7" Type="http://schemas.openxmlformats.org/officeDocument/2006/relationships/slide" Target="slide22.xml"/><Relationship Id="rId12" Type="http://schemas.openxmlformats.org/officeDocument/2006/relationships/slide" Target="slide42.xml"/><Relationship Id="rId17" Type="http://schemas.openxmlformats.org/officeDocument/2006/relationships/slide" Target="slide63.xml"/><Relationship Id="rId2" Type="http://schemas.openxmlformats.org/officeDocument/2006/relationships/slide" Target="slide2.xml"/><Relationship Id="rId16" Type="http://schemas.openxmlformats.org/officeDocument/2006/relationships/slide" Target="slide46.xml"/><Relationship Id="rId1" Type="http://schemas.openxmlformats.org/officeDocument/2006/relationships/slideLayout" Target="../slideLayouts/slideLayout14.xml"/><Relationship Id="rId6" Type="http://schemas.openxmlformats.org/officeDocument/2006/relationships/slide" Target="slide6.xml"/><Relationship Id="rId11" Type="http://schemas.openxmlformats.org/officeDocument/2006/relationships/slide" Target="slide27.xml"/><Relationship Id="rId5" Type="http://schemas.openxmlformats.org/officeDocument/2006/relationships/slide" Target="slide51.xml"/><Relationship Id="rId15" Type="http://schemas.openxmlformats.org/officeDocument/2006/relationships/slide" Target="slide30.xml"/><Relationship Id="rId10" Type="http://schemas.openxmlformats.org/officeDocument/2006/relationships/slide" Target="slide10.xml"/><Relationship Id="rId4" Type="http://schemas.openxmlformats.org/officeDocument/2006/relationships/slide" Target="slide34.xml"/><Relationship Id="rId9" Type="http://schemas.openxmlformats.org/officeDocument/2006/relationships/slide" Target="slide55.xml"/><Relationship Id="rId14" Type="http://schemas.openxmlformats.org/officeDocument/2006/relationships/slide" Target="slide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slide" Target="slide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6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20.xml"/><Relationship Id="rId4" Type="http://schemas.openxmlformats.org/officeDocument/2006/relationships/slide" Target="slide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4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26.xml"/><Relationship Id="rId4" Type="http://schemas.openxmlformats.org/officeDocument/2006/relationships/slide" Target="slide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7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33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30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30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slide" Target="slide3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36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34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40.xml"/><Relationship Id="rId4" Type="http://schemas.openxmlformats.org/officeDocument/2006/relationships/slide" Target="slide4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38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38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45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42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42.xml"/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48.xml"/><Relationship Id="rId4" Type="http://schemas.openxmlformats.org/officeDocument/2006/relationships/slide" Target="slide50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46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46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46.xml"/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53.xml"/><Relationship Id="rId4" Type="http://schemas.openxmlformats.org/officeDocument/2006/relationships/slide" Target="slide54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51.xml"/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51.xml"/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58.xml"/><Relationship Id="rId4" Type="http://schemas.openxmlformats.org/officeDocument/2006/relationships/slide" Target="slide5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55.xml"/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55.xml"/><Relationship Id="rId1" Type="http://schemas.openxmlformats.org/officeDocument/2006/relationships/slideLayout" Target="../slideLayouts/slideLayout14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6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59.xml"/><Relationship Id="rId1" Type="http://schemas.openxmlformats.org/officeDocument/2006/relationships/slideLayout" Target="../slideLayouts/slideLayout1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59.xml"/><Relationship Id="rId1" Type="http://schemas.openxmlformats.org/officeDocument/2006/relationships/slideLayout" Target="../slideLayouts/slideLayout14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4" Type="http://schemas.openxmlformats.org/officeDocument/2006/relationships/slide" Target="slide64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65.xml"/><Relationship Id="rId1" Type="http://schemas.openxmlformats.org/officeDocument/2006/relationships/slideLayout" Target="../slideLayouts/slideLayout14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6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4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6A8DC-7E93-C005-B592-6E443D35C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AD099D6E-0F2B-C792-525B-A39D7DED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Die Magische Wand – Smartphone &amp; Apps</a:t>
            </a:r>
          </a:p>
        </p:txBody>
      </p:sp>
      <p:sp>
        <p:nvSpPr>
          <p:cNvPr id="28" name="Fußzeilenplatzhalter 27">
            <a:extLst>
              <a:ext uri="{FF2B5EF4-FFF2-40B4-BE49-F238E27FC236}">
                <a16:creationId xmlns:a16="http://schemas.microsoft.com/office/drawing/2014/main" id="{4A3EFF01-D5B4-4A6F-65EB-6A106DC7DBF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29" name="Foliennummernplatzhalter 28">
            <a:extLst>
              <a:ext uri="{FF2B5EF4-FFF2-40B4-BE49-F238E27FC236}">
                <a16:creationId xmlns:a16="http://schemas.microsoft.com/office/drawing/2014/main" id="{1A2926C3-D2FA-0E89-F6E2-5366BD54350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CACD071B-B9D4-9232-4603-24288019E6A7}"/>
              </a:ext>
            </a:extLst>
          </p:cNvPr>
          <p:cNvSpPr/>
          <p:nvPr/>
        </p:nvSpPr>
        <p:spPr>
          <a:xfrm>
            <a:off x="682168" y="1415268"/>
            <a:ext cx="2273068" cy="7216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Smartphones 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158F01E2-8554-03BA-139A-E9EB28AC5BDA}"/>
              </a:ext>
            </a:extLst>
          </p:cNvPr>
          <p:cNvSpPr/>
          <p:nvPr/>
        </p:nvSpPr>
        <p:spPr>
          <a:xfrm>
            <a:off x="3206707" y="1415268"/>
            <a:ext cx="2273068" cy="7216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Apps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4DA449C-167F-0705-60B9-A0B5DCB4B521}"/>
              </a:ext>
            </a:extLst>
          </p:cNvPr>
          <p:cNvSpPr/>
          <p:nvPr/>
        </p:nvSpPr>
        <p:spPr>
          <a:xfrm>
            <a:off x="5731246" y="1415267"/>
            <a:ext cx="2273068" cy="72166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Was tun? 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BF652617-4F72-2141-24B7-0BCDF132E300}"/>
              </a:ext>
            </a:extLst>
          </p:cNvPr>
          <p:cNvSpPr/>
          <p:nvPr/>
        </p:nvSpPr>
        <p:spPr>
          <a:xfrm>
            <a:off x="8255785" y="1415266"/>
            <a:ext cx="2273068" cy="7216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Blackbox</a:t>
            </a:r>
          </a:p>
        </p:txBody>
      </p:sp>
      <p:sp>
        <p:nvSpPr>
          <p:cNvPr id="7" name="Rechteck: abgerundete Ecken 6">
            <a:hlinkClick r:id="rId2" action="ppaction://hlinksldjump"/>
            <a:extLst>
              <a:ext uri="{FF2B5EF4-FFF2-40B4-BE49-F238E27FC236}">
                <a16:creationId xmlns:a16="http://schemas.microsoft.com/office/drawing/2014/main" id="{656E4EB2-8055-A30F-4FA3-85DC64D1200B}"/>
              </a:ext>
            </a:extLst>
          </p:cNvPr>
          <p:cNvSpPr/>
          <p:nvPr/>
        </p:nvSpPr>
        <p:spPr>
          <a:xfrm>
            <a:off x="682167" y="247219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8" name="Rechteck: abgerundete Ecken 7">
            <a:hlinkClick r:id="rId3" action="ppaction://hlinksldjump"/>
            <a:extLst>
              <a:ext uri="{FF2B5EF4-FFF2-40B4-BE49-F238E27FC236}">
                <a16:creationId xmlns:a16="http://schemas.microsoft.com/office/drawing/2014/main" id="{5F90E27F-91FB-58EC-E5F7-00D6B1242CA6}"/>
              </a:ext>
            </a:extLst>
          </p:cNvPr>
          <p:cNvSpPr/>
          <p:nvPr/>
        </p:nvSpPr>
        <p:spPr>
          <a:xfrm>
            <a:off x="3206707" y="2472194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9" name="Rechteck: abgerundete Ecken 8">
            <a:hlinkClick r:id="rId4" action="ppaction://hlinksldjump"/>
            <a:extLst>
              <a:ext uri="{FF2B5EF4-FFF2-40B4-BE49-F238E27FC236}">
                <a16:creationId xmlns:a16="http://schemas.microsoft.com/office/drawing/2014/main" id="{5A00E633-D643-32D0-4CE0-7EE90FC5CED8}"/>
              </a:ext>
            </a:extLst>
          </p:cNvPr>
          <p:cNvSpPr/>
          <p:nvPr/>
        </p:nvSpPr>
        <p:spPr>
          <a:xfrm>
            <a:off x="5731246" y="247219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10" name="Rechteck: abgerundete Ecken 9">
            <a:hlinkClick r:id="rId5" action="ppaction://hlinksldjump"/>
            <a:extLst>
              <a:ext uri="{FF2B5EF4-FFF2-40B4-BE49-F238E27FC236}">
                <a16:creationId xmlns:a16="http://schemas.microsoft.com/office/drawing/2014/main" id="{1F9A258C-0AB9-D6C6-3FF0-307B39549A33}"/>
              </a:ext>
            </a:extLst>
          </p:cNvPr>
          <p:cNvSpPr/>
          <p:nvPr/>
        </p:nvSpPr>
        <p:spPr>
          <a:xfrm>
            <a:off x="8255785" y="244274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11" name="Rechteck: abgerundete Ecken 10">
            <a:hlinkClick r:id="rId6" action="ppaction://hlinksldjump"/>
            <a:extLst>
              <a:ext uri="{FF2B5EF4-FFF2-40B4-BE49-F238E27FC236}">
                <a16:creationId xmlns:a16="http://schemas.microsoft.com/office/drawing/2014/main" id="{E23DCD52-C39B-61A7-2658-4B1603C63A7D}"/>
              </a:ext>
            </a:extLst>
          </p:cNvPr>
          <p:cNvSpPr/>
          <p:nvPr/>
        </p:nvSpPr>
        <p:spPr>
          <a:xfrm>
            <a:off x="682167" y="3429000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2" name="Rechteck: abgerundete Ecken 11">
            <a:hlinkClick r:id="rId7" action="ppaction://hlinksldjump"/>
            <a:extLst>
              <a:ext uri="{FF2B5EF4-FFF2-40B4-BE49-F238E27FC236}">
                <a16:creationId xmlns:a16="http://schemas.microsoft.com/office/drawing/2014/main" id="{72C088C3-8244-2089-8B4E-FDAA7289C8B2}"/>
              </a:ext>
            </a:extLst>
          </p:cNvPr>
          <p:cNvSpPr/>
          <p:nvPr/>
        </p:nvSpPr>
        <p:spPr>
          <a:xfrm>
            <a:off x="3206707" y="3427538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3" name="Rechteck: abgerundete Ecken 12">
            <a:hlinkClick r:id="rId8" action="ppaction://hlinksldjump"/>
            <a:extLst>
              <a:ext uri="{FF2B5EF4-FFF2-40B4-BE49-F238E27FC236}">
                <a16:creationId xmlns:a16="http://schemas.microsoft.com/office/drawing/2014/main" id="{77F58289-1C08-4E14-D80B-DDB8959D05CD}"/>
              </a:ext>
            </a:extLst>
          </p:cNvPr>
          <p:cNvSpPr/>
          <p:nvPr/>
        </p:nvSpPr>
        <p:spPr>
          <a:xfrm>
            <a:off x="5731246" y="3427538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4" name="Rechteck: abgerundete Ecken 13">
            <a:hlinkClick r:id="rId9" action="ppaction://hlinksldjump"/>
            <a:extLst>
              <a:ext uri="{FF2B5EF4-FFF2-40B4-BE49-F238E27FC236}">
                <a16:creationId xmlns:a16="http://schemas.microsoft.com/office/drawing/2014/main" id="{B7AA9F70-3047-8DEF-99FB-C427BFF60258}"/>
              </a:ext>
            </a:extLst>
          </p:cNvPr>
          <p:cNvSpPr/>
          <p:nvPr/>
        </p:nvSpPr>
        <p:spPr>
          <a:xfrm>
            <a:off x="8255785" y="3427537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5" name="Rechteck: abgerundete Ecken 14">
            <a:hlinkClick r:id="rId10" action="ppaction://hlinksldjump"/>
            <a:extLst>
              <a:ext uri="{FF2B5EF4-FFF2-40B4-BE49-F238E27FC236}">
                <a16:creationId xmlns:a16="http://schemas.microsoft.com/office/drawing/2014/main" id="{043AEC55-DB24-6472-711F-C88446B52E4B}"/>
              </a:ext>
            </a:extLst>
          </p:cNvPr>
          <p:cNvSpPr/>
          <p:nvPr/>
        </p:nvSpPr>
        <p:spPr>
          <a:xfrm>
            <a:off x="682167" y="438580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6" name="Rechteck: abgerundete Ecken 15">
            <a:hlinkClick r:id="rId11" action="ppaction://hlinksldjump"/>
            <a:extLst>
              <a:ext uri="{FF2B5EF4-FFF2-40B4-BE49-F238E27FC236}">
                <a16:creationId xmlns:a16="http://schemas.microsoft.com/office/drawing/2014/main" id="{5E5DAE2D-6634-A1F6-41E8-32B37798F4D4}"/>
              </a:ext>
            </a:extLst>
          </p:cNvPr>
          <p:cNvSpPr/>
          <p:nvPr/>
        </p:nvSpPr>
        <p:spPr>
          <a:xfrm>
            <a:off x="3206707" y="438580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7" name="Rechteck: abgerundete Ecken 16">
            <a:hlinkClick r:id="rId12" action="ppaction://hlinksldjump"/>
            <a:extLst>
              <a:ext uri="{FF2B5EF4-FFF2-40B4-BE49-F238E27FC236}">
                <a16:creationId xmlns:a16="http://schemas.microsoft.com/office/drawing/2014/main" id="{EC94430C-0D00-EB6E-84D0-7B4CABDAAA0A}"/>
              </a:ext>
            </a:extLst>
          </p:cNvPr>
          <p:cNvSpPr/>
          <p:nvPr/>
        </p:nvSpPr>
        <p:spPr>
          <a:xfrm>
            <a:off x="5731246" y="438288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8" name="Rechteck: abgerundete Ecken 17">
            <a:hlinkClick r:id="rId13" action="ppaction://hlinksldjump"/>
            <a:extLst>
              <a:ext uri="{FF2B5EF4-FFF2-40B4-BE49-F238E27FC236}">
                <a16:creationId xmlns:a16="http://schemas.microsoft.com/office/drawing/2014/main" id="{1620C4A8-0B8C-B9C3-8801-BEC1D20A2173}"/>
              </a:ext>
            </a:extLst>
          </p:cNvPr>
          <p:cNvSpPr/>
          <p:nvPr/>
        </p:nvSpPr>
        <p:spPr>
          <a:xfrm>
            <a:off x="8255785" y="438288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9" name="Rechteck: abgerundete Ecken 18">
            <a:hlinkClick r:id="rId14" action="ppaction://hlinksldjump"/>
            <a:extLst>
              <a:ext uri="{FF2B5EF4-FFF2-40B4-BE49-F238E27FC236}">
                <a16:creationId xmlns:a16="http://schemas.microsoft.com/office/drawing/2014/main" id="{EF37C1E5-8462-FCBE-4222-928A044009B6}"/>
              </a:ext>
            </a:extLst>
          </p:cNvPr>
          <p:cNvSpPr/>
          <p:nvPr/>
        </p:nvSpPr>
        <p:spPr>
          <a:xfrm>
            <a:off x="682167" y="530378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0" name="Rechteck: abgerundete Ecken 19">
            <a:hlinkClick r:id="rId15" action="ppaction://hlinksldjump"/>
            <a:extLst>
              <a:ext uri="{FF2B5EF4-FFF2-40B4-BE49-F238E27FC236}">
                <a16:creationId xmlns:a16="http://schemas.microsoft.com/office/drawing/2014/main" id="{87469EE6-E732-6009-E06A-263FA3344CDC}"/>
              </a:ext>
            </a:extLst>
          </p:cNvPr>
          <p:cNvSpPr/>
          <p:nvPr/>
        </p:nvSpPr>
        <p:spPr>
          <a:xfrm>
            <a:off x="3206707" y="530787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1" name="Rechteck: abgerundete Ecken 20">
            <a:hlinkClick r:id="rId16" action="ppaction://hlinksldjump"/>
            <a:extLst>
              <a:ext uri="{FF2B5EF4-FFF2-40B4-BE49-F238E27FC236}">
                <a16:creationId xmlns:a16="http://schemas.microsoft.com/office/drawing/2014/main" id="{75950E7F-0467-C8C7-613B-A2E87B460438}"/>
              </a:ext>
            </a:extLst>
          </p:cNvPr>
          <p:cNvSpPr/>
          <p:nvPr/>
        </p:nvSpPr>
        <p:spPr>
          <a:xfrm>
            <a:off x="5731246" y="5307872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2" name="Rechteck: abgerundete Ecken 21">
            <a:hlinkClick r:id="rId17" action="ppaction://hlinksldjump"/>
            <a:extLst>
              <a:ext uri="{FF2B5EF4-FFF2-40B4-BE49-F238E27FC236}">
                <a16:creationId xmlns:a16="http://schemas.microsoft.com/office/drawing/2014/main" id="{452771EC-AB63-930A-E684-41990C71BEBC}"/>
              </a:ext>
            </a:extLst>
          </p:cNvPr>
          <p:cNvSpPr/>
          <p:nvPr/>
        </p:nvSpPr>
        <p:spPr>
          <a:xfrm>
            <a:off x="8255785" y="530378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</p:spTree>
    <p:extLst>
      <p:ext uri="{BB962C8B-B14F-4D97-AF65-F5344CB8AC3E}">
        <p14:creationId xmlns:p14="http://schemas.microsoft.com/office/powerpoint/2010/main" val="3913383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A40DD-2BCE-002B-CB77-475318802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2574E6-2B49-3ACE-B9AA-F613F907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69600"/>
            <a:ext cx="10800000" cy="396000"/>
          </a:xfrm>
        </p:spPr>
        <p:txBody>
          <a:bodyPr/>
          <a:lstStyle/>
          <a:p>
            <a:r>
              <a:rPr lang="de-DE" dirty="0"/>
              <a:t>Smartphones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2A9CFB3-E408-FD02-8A08-A975198F499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4BDAA2B-0A66-252D-A9DE-B10FC9C5955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3ACCF966-3898-E0BF-6579-0668B8CDC882}"/>
              </a:ext>
            </a:extLst>
          </p:cNvPr>
          <p:cNvSpPr/>
          <p:nvPr/>
        </p:nvSpPr>
        <p:spPr>
          <a:xfrm>
            <a:off x="682167" y="1405873"/>
            <a:ext cx="8237715" cy="929465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Warum ist es sinnvoll, Funktionen wie GPS und Bluetooth </a:t>
            </a:r>
            <a:br>
              <a:rPr lang="de-DE" sz="2000" b="1" dirty="0"/>
            </a:br>
            <a:r>
              <a:rPr lang="de-DE" sz="2000" b="1" dirty="0"/>
              <a:t>auszuschalten, wenn man sie nicht braucht?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6C47BEFF-5615-260C-65EC-D910CAD02B88}"/>
              </a:ext>
            </a:extLst>
          </p:cNvPr>
          <p:cNvSpPr/>
          <p:nvPr/>
        </p:nvSpPr>
        <p:spPr>
          <a:xfrm>
            <a:off x="682167" y="2587338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… damit der Akku länger hält.</a:t>
            </a:r>
          </a:p>
        </p:txBody>
      </p:sp>
      <p:sp>
        <p:nvSpPr>
          <p:cNvPr id="10" name="Rechteck: abgerundete Ecken 9">
            <a:hlinkClick r:id="rId3" action="ppaction://hlinksldjump"/>
            <a:extLst>
              <a:ext uri="{FF2B5EF4-FFF2-40B4-BE49-F238E27FC236}">
                <a16:creationId xmlns:a16="http://schemas.microsoft.com/office/drawing/2014/main" id="{BF46C009-D995-811C-DC08-59028E4ABC05}"/>
              </a:ext>
            </a:extLst>
          </p:cNvPr>
          <p:cNvSpPr/>
          <p:nvPr/>
        </p:nvSpPr>
        <p:spPr>
          <a:xfrm>
            <a:off x="682167" y="3322441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… um Geld zu sparen.</a:t>
            </a:r>
          </a:p>
        </p:txBody>
      </p:sp>
      <p:sp>
        <p:nvSpPr>
          <p:cNvPr id="11" name="Rechteck: abgerundete Ecken 10">
            <a:hlinkClick r:id="rId2" action="ppaction://hlinksldjump"/>
            <a:extLst>
              <a:ext uri="{FF2B5EF4-FFF2-40B4-BE49-F238E27FC236}">
                <a16:creationId xmlns:a16="http://schemas.microsoft.com/office/drawing/2014/main" id="{0EC50815-9E71-9814-EDB2-6C9E3A71D987}"/>
              </a:ext>
            </a:extLst>
          </p:cNvPr>
          <p:cNvSpPr/>
          <p:nvPr/>
        </p:nvSpPr>
        <p:spPr>
          <a:xfrm>
            <a:off x="682167" y="4066511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… um weniger Daten von sich preiszugeben.</a:t>
            </a:r>
          </a:p>
        </p:txBody>
      </p:sp>
    </p:spTree>
    <p:extLst>
      <p:ext uri="{BB962C8B-B14F-4D97-AF65-F5344CB8AC3E}">
        <p14:creationId xmlns:p14="http://schemas.microsoft.com/office/powerpoint/2010/main" val="2330678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4E934-12C3-AEC5-4DD6-A303B0E3A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A39C14-05B8-90C8-8059-E98039C2E3C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AE1CD59-D1EF-5E4B-B698-0C504514281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F318AD6-CEDD-61DE-526D-BC4AFF12C2C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16AA9F6B-B013-BB8A-7FA2-50421648F2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275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0D1D0-71D9-D638-FED3-0ABF63015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80B259-0B35-7A6C-3C96-E6C598A12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924282"/>
          </a:xfrm>
        </p:spPr>
        <p:txBody>
          <a:bodyPr/>
          <a:lstStyle/>
          <a:p>
            <a:r>
              <a:rPr lang="de-DE" dirty="0"/>
              <a:t>Es sind zwei richtige Antworten. </a:t>
            </a:r>
            <a:br>
              <a:rPr lang="de-DE" dirty="0"/>
            </a:br>
            <a:r>
              <a:rPr lang="de-DE" dirty="0"/>
              <a:t>Hast du beide gefunden?</a:t>
            </a:r>
            <a:br>
              <a:rPr lang="de-DE" dirty="0"/>
            </a:br>
            <a:endParaRPr lang="de-DE" dirty="0"/>
          </a:p>
        </p:txBody>
      </p:sp>
      <p:sp>
        <p:nvSpPr>
          <p:cNvPr id="4" name="Rechteck: abgerundete Ecken 3">
            <a:hlinkClick r:id="rId2" action="ppaction://hlinksldjump"/>
            <a:extLst>
              <a:ext uri="{FF2B5EF4-FFF2-40B4-BE49-F238E27FC236}">
                <a16:creationId xmlns:a16="http://schemas.microsoft.com/office/drawing/2014/main" id="{5D1F9CF3-1C3E-EF5F-2EB2-DE6F22719653}"/>
              </a:ext>
            </a:extLst>
          </p:cNvPr>
          <p:cNvSpPr/>
          <p:nvPr/>
        </p:nvSpPr>
        <p:spPr>
          <a:xfrm>
            <a:off x="682167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5" name="Rechteck: abgerundete Ecken 4">
            <a:hlinkClick r:id="rId3" action="ppaction://hlinksldjump"/>
            <a:extLst>
              <a:ext uri="{FF2B5EF4-FFF2-40B4-BE49-F238E27FC236}">
                <a16:creationId xmlns:a16="http://schemas.microsoft.com/office/drawing/2014/main" id="{C98162C1-B73A-82F0-B334-790E8B8F5357}"/>
              </a:ext>
            </a:extLst>
          </p:cNvPr>
          <p:cNvSpPr/>
          <p:nvPr/>
        </p:nvSpPr>
        <p:spPr>
          <a:xfrm>
            <a:off x="3487024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Nein</a:t>
            </a:r>
          </a:p>
        </p:txBody>
      </p:sp>
    </p:spTree>
    <p:extLst>
      <p:ext uri="{BB962C8B-B14F-4D97-AF65-F5344CB8AC3E}">
        <p14:creationId xmlns:p14="http://schemas.microsoft.com/office/powerpoint/2010/main" val="3864237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097BA-54A8-BEDA-77FA-06EBDF9BC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72FBF1-10EC-55A8-C38D-B7018CFE5A2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AA9E90-0F7D-52F7-B67B-1F29C8B4F88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E1D8177-E3A2-76DF-CB84-E3EDC3B2E6A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6E610E6E-7EB3-C391-BBCE-5A8BB8FAA3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57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BCFEA-88A7-EB5E-853F-78350CD94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43044B-E859-9469-2651-DD532C6E2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Smartphones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8623289-BF65-60E8-E8B0-C108FB72A50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8C26AD4-7D9B-0CE3-4FBB-B0A8122C5D3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66E4E273-E662-0595-6CA7-0768A2FA7E43}"/>
              </a:ext>
            </a:extLst>
          </p:cNvPr>
          <p:cNvSpPr/>
          <p:nvPr/>
        </p:nvSpPr>
        <p:spPr>
          <a:xfrm>
            <a:off x="682167" y="1387836"/>
            <a:ext cx="8237715" cy="93070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Über welche Funktionen kann ein </a:t>
            </a:r>
            <a:br>
              <a:rPr lang="de-DE" sz="2000" b="1" dirty="0"/>
            </a:br>
            <a:r>
              <a:rPr lang="de-DE" sz="2000" b="1" dirty="0"/>
              <a:t>Smartphone geortet werden?</a:t>
            </a:r>
          </a:p>
        </p:txBody>
      </p:sp>
      <p:sp>
        <p:nvSpPr>
          <p:cNvPr id="8" name="Rechteck: abgerundete Ecken 7">
            <a:hlinkClick r:id="rId3" action="ppaction://hlinksldjump"/>
            <a:extLst>
              <a:ext uri="{FF2B5EF4-FFF2-40B4-BE49-F238E27FC236}">
                <a16:creationId xmlns:a16="http://schemas.microsoft.com/office/drawing/2014/main" id="{83EDBBBE-0BCD-C925-DF76-F3DF0D605B1C}"/>
              </a:ext>
            </a:extLst>
          </p:cNvPr>
          <p:cNvSpPr/>
          <p:nvPr/>
        </p:nvSpPr>
        <p:spPr>
          <a:xfrm>
            <a:off x="682167" y="2516758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Bluetooth</a:t>
            </a:r>
          </a:p>
        </p:txBody>
      </p:sp>
      <p:sp>
        <p:nvSpPr>
          <p:cNvPr id="10" name="Rechteck: abgerundete Ecken 9">
            <a:hlinkClick r:id="rId3" action="ppaction://hlinksldjump"/>
            <a:extLst>
              <a:ext uri="{FF2B5EF4-FFF2-40B4-BE49-F238E27FC236}">
                <a16:creationId xmlns:a16="http://schemas.microsoft.com/office/drawing/2014/main" id="{D8C4E6A2-AEE1-E6F1-A5EE-D5D37889447C}"/>
              </a:ext>
            </a:extLst>
          </p:cNvPr>
          <p:cNvSpPr/>
          <p:nvPr/>
        </p:nvSpPr>
        <p:spPr>
          <a:xfrm>
            <a:off x="682167" y="3251861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GPS</a:t>
            </a:r>
          </a:p>
        </p:txBody>
      </p:sp>
      <p:sp>
        <p:nvSpPr>
          <p:cNvPr id="11" name="Rechteck: abgerundete Ecken 10">
            <a:hlinkClick r:id="rId4" action="ppaction://hlinksldjump"/>
            <a:extLst>
              <a:ext uri="{FF2B5EF4-FFF2-40B4-BE49-F238E27FC236}">
                <a16:creationId xmlns:a16="http://schemas.microsoft.com/office/drawing/2014/main" id="{37FF0078-BEA1-8B07-F73C-49726B918743}"/>
              </a:ext>
            </a:extLst>
          </p:cNvPr>
          <p:cNvSpPr/>
          <p:nvPr/>
        </p:nvSpPr>
        <p:spPr>
          <a:xfrm>
            <a:off x="682167" y="3995931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NFC</a:t>
            </a:r>
          </a:p>
        </p:txBody>
      </p:sp>
    </p:spTree>
    <p:extLst>
      <p:ext uri="{BB962C8B-B14F-4D97-AF65-F5344CB8AC3E}">
        <p14:creationId xmlns:p14="http://schemas.microsoft.com/office/powerpoint/2010/main" val="1697349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1C8CE-22B8-777B-CF48-EB8DC0B21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FA7976-708B-65C0-E308-E41A5E15331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BF44126-DAAB-80DE-3AF0-7598E0518E3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DBF0E73-642C-AE07-6C45-86F3F8062CE0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7655C966-F5A0-DB2C-1236-2DBCC35342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031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51E02-2470-7EB7-A8B1-D1EC362C9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D7D4C7-A780-6A7B-166B-89B49B65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924282"/>
          </a:xfrm>
        </p:spPr>
        <p:txBody>
          <a:bodyPr/>
          <a:lstStyle/>
          <a:p>
            <a:r>
              <a:rPr lang="de-DE" dirty="0"/>
              <a:t>Es sind zwei richtige Antworten. </a:t>
            </a:r>
            <a:br>
              <a:rPr lang="de-DE" dirty="0"/>
            </a:br>
            <a:r>
              <a:rPr lang="de-DE" dirty="0"/>
              <a:t>Hast du beide gefunden?</a:t>
            </a:r>
            <a:br>
              <a:rPr lang="de-DE" dirty="0"/>
            </a:br>
            <a:endParaRPr lang="de-DE" dirty="0"/>
          </a:p>
        </p:txBody>
      </p:sp>
      <p:sp>
        <p:nvSpPr>
          <p:cNvPr id="4" name="Rechteck: abgerundete Ecken 3">
            <a:hlinkClick r:id="rId2" action="ppaction://hlinksldjump"/>
            <a:extLst>
              <a:ext uri="{FF2B5EF4-FFF2-40B4-BE49-F238E27FC236}">
                <a16:creationId xmlns:a16="http://schemas.microsoft.com/office/drawing/2014/main" id="{83C4EF31-CA26-41C1-BBA9-8D86606E0CBF}"/>
              </a:ext>
            </a:extLst>
          </p:cNvPr>
          <p:cNvSpPr/>
          <p:nvPr/>
        </p:nvSpPr>
        <p:spPr>
          <a:xfrm>
            <a:off x="682167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5" name="Rechteck: abgerundete Ecken 4">
            <a:hlinkClick r:id="rId3" action="ppaction://hlinksldjump"/>
            <a:extLst>
              <a:ext uri="{FF2B5EF4-FFF2-40B4-BE49-F238E27FC236}">
                <a16:creationId xmlns:a16="http://schemas.microsoft.com/office/drawing/2014/main" id="{21413DAF-8090-9AAA-2405-92C52A2E3154}"/>
              </a:ext>
            </a:extLst>
          </p:cNvPr>
          <p:cNvSpPr/>
          <p:nvPr/>
        </p:nvSpPr>
        <p:spPr>
          <a:xfrm>
            <a:off x="3487024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Nein</a:t>
            </a:r>
          </a:p>
        </p:txBody>
      </p:sp>
    </p:spTree>
    <p:extLst>
      <p:ext uri="{BB962C8B-B14F-4D97-AF65-F5344CB8AC3E}">
        <p14:creationId xmlns:p14="http://schemas.microsoft.com/office/powerpoint/2010/main" val="3169242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61ECD-A7D9-C1B3-2510-2E72E222D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0DFC6CF-FA50-2BD4-F9EC-6BB2116C645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092F2A7-803C-5AF6-E280-E90626C0AF2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D3AA65E-329F-8BDE-BBD1-6574477EA72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3953A860-3B07-312C-75CA-D2DAFB1A3D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676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46328-9FF8-3712-134C-794C66CD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9AA27B-535C-0E35-CB72-4090A9179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Apps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9AF523C-F903-AC3E-D4CA-64D404605C3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684000" y="5070924"/>
            <a:ext cx="9000000" cy="144000"/>
          </a:xfrm>
        </p:spPr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A6C60E3-1CA7-FEA3-7A49-2A78E22F6CC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18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C3FD3D73-9E56-4579-8A32-2E5CDAE4E8BE}"/>
              </a:ext>
            </a:extLst>
          </p:cNvPr>
          <p:cNvSpPr/>
          <p:nvPr/>
        </p:nvSpPr>
        <p:spPr>
          <a:xfrm>
            <a:off x="682167" y="1406123"/>
            <a:ext cx="8237715" cy="125343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Manchmal lassen sich Zusatzfunktionen in Apps </a:t>
            </a:r>
            <a:br>
              <a:rPr lang="de-DE" sz="2000" b="1" dirty="0"/>
            </a:br>
            <a:r>
              <a:rPr lang="de-DE" sz="2000" b="1" dirty="0"/>
              <a:t>mit echtem Geld bezahlen. </a:t>
            </a:r>
            <a:br>
              <a:rPr lang="de-DE" sz="2000" b="1" dirty="0"/>
            </a:br>
            <a:r>
              <a:rPr lang="de-DE" sz="2000" b="1" dirty="0"/>
              <a:t>Wie nennt man das?</a:t>
            </a:r>
          </a:p>
        </p:txBody>
      </p:sp>
      <p:sp>
        <p:nvSpPr>
          <p:cNvPr id="7" name="Rechteck: abgerundete Ecken 6">
            <a:hlinkClick r:id="rId3" action="ppaction://hlinksldjump"/>
            <a:extLst>
              <a:ext uri="{FF2B5EF4-FFF2-40B4-BE49-F238E27FC236}">
                <a16:creationId xmlns:a16="http://schemas.microsoft.com/office/drawing/2014/main" id="{34B12355-08C6-FF49-C61A-A041D9B8DC90}"/>
              </a:ext>
            </a:extLst>
          </p:cNvPr>
          <p:cNvSpPr/>
          <p:nvPr/>
        </p:nvSpPr>
        <p:spPr>
          <a:xfrm>
            <a:off x="682167" y="2834798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Bonuskauf</a:t>
            </a:r>
          </a:p>
        </p:txBody>
      </p:sp>
      <p:sp>
        <p:nvSpPr>
          <p:cNvPr id="9" name="Rechteck: abgerundete Ecken 8">
            <a:hlinkClick r:id="rId4" action="ppaction://hlinksldjump"/>
            <a:extLst>
              <a:ext uri="{FF2B5EF4-FFF2-40B4-BE49-F238E27FC236}">
                <a16:creationId xmlns:a16="http://schemas.microsoft.com/office/drawing/2014/main" id="{0732CAD8-49AF-67B0-3997-9B27A5CB621F}"/>
              </a:ext>
            </a:extLst>
          </p:cNvPr>
          <p:cNvSpPr/>
          <p:nvPr/>
        </p:nvSpPr>
        <p:spPr>
          <a:xfrm>
            <a:off x="682167" y="3569901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Drittanbietersperre</a:t>
            </a:r>
          </a:p>
        </p:txBody>
      </p:sp>
      <p:sp>
        <p:nvSpPr>
          <p:cNvPr id="10" name="Rechteck: abgerundete Ecken 9">
            <a:hlinkClick r:id="rId5" action="ppaction://hlinksldjump"/>
            <a:extLst>
              <a:ext uri="{FF2B5EF4-FFF2-40B4-BE49-F238E27FC236}">
                <a16:creationId xmlns:a16="http://schemas.microsoft.com/office/drawing/2014/main" id="{6318BFA3-499A-333F-A4F8-7724D443773D}"/>
              </a:ext>
            </a:extLst>
          </p:cNvPr>
          <p:cNvSpPr/>
          <p:nvPr/>
        </p:nvSpPr>
        <p:spPr>
          <a:xfrm>
            <a:off x="682167" y="4313971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In-App-Kauf</a:t>
            </a:r>
          </a:p>
        </p:txBody>
      </p:sp>
    </p:spTree>
    <p:extLst>
      <p:ext uri="{BB962C8B-B14F-4D97-AF65-F5344CB8AC3E}">
        <p14:creationId xmlns:p14="http://schemas.microsoft.com/office/powerpoint/2010/main" val="27428447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3CE7A-1019-BD3B-A759-B2FAE796C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11EBDA-9896-E36B-4E24-0CDADCD41D0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55D34CD-02EC-F3F2-49D4-4926E0ECBD2A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9D1665-E5AA-F7BD-EFF2-C0DABFDB209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19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9C7DFAEE-2B85-120F-037B-6C8C7E690A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15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E14DDC-D46B-255D-0290-17AE8A5E1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70284"/>
            <a:ext cx="10800000" cy="396000"/>
          </a:xfrm>
        </p:spPr>
        <p:txBody>
          <a:bodyPr/>
          <a:lstStyle/>
          <a:p>
            <a:r>
              <a:rPr lang="de-DE" dirty="0"/>
              <a:t>Smartphones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07722A-45D0-F523-A60C-9CAF83A671F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F230FB-58E3-5064-2C13-7241D423A3EB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65BE1E62-B5EE-271B-E841-AEC13CE83520}"/>
              </a:ext>
            </a:extLst>
          </p:cNvPr>
          <p:cNvSpPr/>
          <p:nvPr/>
        </p:nvSpPr>
        <p:spPr>
          <a:xfrm>
            <a:off x="682167" y="1415268"/>
            <a:ext cx="8237715" cy="491435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Welche Vorteile bietet ein sogenannter Prepaid-Tarif?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53F0F19F-F17D-D28F-EC6D-F9CDCA1E96A3}"/>
              </a:ext>
            </a:extLst>
          </p:cNvPr>
          <p:cNvSpPr/>
          <p:nvPr/>
        </p:nvSpPr>
        <p:spPr>
          <a:xfrm>
            <a:off x="682168" y="2068068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Kostenkontrolle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9AAC84DA-A6B7-6F09-8B6F-D5DF2386D5B1}"/>
              </a:ext>
            </a:extLst>
          </p:cNvPr>
          <p:cNvSpPr/>
          <p:nvPr/>
        </p:nvSpPr>
        <p:spPr>
          <a:xfrm>
            <a:off x="682168" y="2955574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Videochat-Funktion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992EB12E-B19A-620D-34EE-C2F1B79E6A60}"/>
              </a:ext>
            </a:extLst>
          </p:cNvPr>
          <p:cNvSpPr/>
          <p:nvPr/>
        </p:nvSpPr>
        <p:spPr>
          <a:xfrm>
            <a:off x="4886614" y="2068068"/>
            <a:ext cx="4033268" cy="1609165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Kostenloses Telefonieren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im Ausland </a:t>
            </a:r>
          </a:p>
        </p:txBody>
      </p:sp>
    </p:spTree>
    <p:extLst>
      <p:ext uri="{BB962C8B-B14F-4D97-AF65-F5344CB8AC3E}">
        <p14:creationId xmlns:p14="http://schemas.microsoft.com/office/powerpoint/2010/main" val="320785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1B754-C67F-35E5-2414-C05149434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2CD1FC-133D-BE1D-0579-CBA37D0F55C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6140B84-8E66-1D62-0CA3-FF54642AAA3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8AE4EC4-9BD7-18B4-2762-070F5A7EEAED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20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76E15952-45E9-5121-041F-C601CCD97A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135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E2B35-4DEE-DBD5-6EC3-9D44E3E70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A72AEDA-636D-5351-9B23-D3690604D24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D667F44-504A-D5ED-5775-259FD827B20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AC37B05-C246-F578-B46B-A7B8E8D50F9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DEFDDD99-EC02-298D-3DBE-1E3205E54D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605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D401B-44EC-E479-1B54-88E7BBE88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2459DF-5B21-2299-291D-C8E6660E8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78528"/>
            <a:ext cx="10800000" cy="396000"/>
          </a:xfrm>
        </p:spPr>
        <p:txBody>
          <a:bodyPr/>
          <a:lstStyle/>
          <a:p>
            <a:r>
              <a:rPr lang="de-DE" dirty="0"/>
              <a:t>Apps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D5622F-3BBB-D6EE-26BF-9BB3D113422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24565A-F9DD-BBB4-824D-1A05B0179EE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22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0849B2B9-71B9-A0CD-41F1-A8CED8179D50}"/>
              </a:ext>
            </a:extLst>
          </p:cNvPr>
          <p:cNvSpPr/>
          <p:nvPr/>
        </p:nvSpPr>
        <p:spPr>
          <a:xfrm>
            <a:off x="682167" y="1413564"/>
            <a:ext cx="8237715" cy="125343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Welche dieser Apps ist eine </a:t>
            </a:r>
            <a:br>
              <a:rPr lang="de-DE" sz="2000" b="1" dirty="0"/>
            </a:br>
            <a:r>
              <a:rPr lang="de-DE" sz="2000" b="1" dirty="0"/>
              <a:t>datenschutzfreundliche Alternative </a:t>
            </a:r>
            <a:br>
              <a:rPr lang="de-DE" sz="2000" b="1" dirty="0"/>
            </a:br>
            <a:r>
              <a:rPr lang="de-DE" sz="2000" b="1" dirty="0"/>
              <a:t>zu WhatsApp?</a:t>
            </a:r>
          </a:p>
        </p:txBody>
      </p:sp>
      <p:sp>
        <p:nvSpPr>
          <p:cNvPr id="3" name="Rechteck: abgerundete Ecken 2">
            <a:hlinkClick r:id="rId3" action="ppaction://hlinksldjump"/>
            <a:extLst>
              <a:ext uri="{FF2B5EF4-FFF2-40B4-BE49-F238E27FC236}">
                <a16:creationId xmlns:a16="http://schemas.microsoft.com/office/drawing/2014/main" id="{59726948-F988-4200-C659-A6C309F161DB}"/>
              </a:ext>
            </a:extLst>
          </p:cNvPr>
          <p:cNvSpPr/>
          <p:nvPr/>
        </p:nvSpPr>
        <p:spPr>
          <a:xfrm>
            <a:off x="682168" y="2837328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Signal</a:t>
            </a:r>
          </a:p>
        </p:txBody>
      </p:sp>
      <p:sp>
        <p:nvSpPr>
          <p:cNvPr id="8" name="Rechteck: abgerundete Ecken 7">
            <a:hlinkClick r:id="rId4" action="ppaction://hlinksldjump"/>
            <a:extLst>
              <a:ext uri="{FF2B5EF4-FFF2-40B4-BE49-F238E27FC236}">
                <a16:creationId xmlns:a16="http://schemas.microsoft.com/office/drawing/2014/main" id="{AA91AFB1-D7AB-D438-EDE9-24E57C9EE9BF}"/>
              </a:ext>
            </a:extLst>
          </p:cNvPr>
          <p:cNvSpPr/>
          <p:nvPr/>
        </p:nvSpPr>
        <p:spPr>
          <a:xfrm>
            <a:off x="682168" y="3724834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Snapchat</a:t>
            </a:r>
          </a:p>
        </p:txBody>
      </p:sp>
      <p:sp>
        <p:nvSpPr>
          <p:cNvPr id="11" name="Rechteck: abgerundete Ecken 10">
            <a:hlinkClick r:id="rId5" action="ppaction://hlinksldjump"/>
            <a:extLst>
              <a:ext uri="{FF2B5EF4-FFF2-40B4-BE49-F238E27FC236}">
                <a16:creationId xmlns:a16="http://schemas.microsoft.com/office/drawing/2014/main" id="{2570CA59-7096-92EF-55BE-659B75D6C7E3}"/>
              </a:ext>
            </a:extLst>
          </p:cNvPr>
          <p:cNvSpPr/>
          <p:nvPr/>
        </p:nvSpPr>
        <p:spPr>
          <a:xfrm>
            <a:off x="4891098" y="2837328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err="1">
                <a:solidFill>
                  <a:schemeClr val="tx1"/>
                </a:solidFill>
              </a:rPr>
              <a:t>WhatsMe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2" name="Rechteck: abgerundete Ecken 11">
            <a:hlinkClick r:id="rId3" action="ppaction://hlinksldjump"/>
            <a:extLst>
              <a:ext uri="{FF2B5EF4-FFF2-40B4-BE49-F238E27FC236}">
                <a16:creationId xmlns:a16="http://schemas.microsoft.com/office/drawing/2014/main" id="{25350E23-5E94-6257-826C-559D2B8EE564}"/>
              </a:ext>
            </a:extLst>
          </p:cNvPr>
          <p:cNvSpPr/>
          <p:nvPr/>
        </p:nvSpPr>
        <p:spPr>
          <a:xfrm>
            <a:off x="4891098" y="3724834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Threema</a:t>
            </a:r>
          </a:p>
        </p:txBody>
      </p:sp>
    </p:spTree>
    <p:extLst>
      <p:ext uri="{BB962C8B-B14F-4D97-AF65-F5344CB8AC3E}">
        <p14:creationId xmlns:p14="http://schemas.microsoft.com/office/powerpoint/2010/main" val="329662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D3590-8338-4B57-7364-C6C5E42CF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B5EF3F-969A-56E3-27ED-9A3500B063F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B36CA90-ADB2-8965-50AF-C0228E8DDEE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2BB20C5-B5B0-26C8-BA8B-2F9656F28027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23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8B197FC4-2087-6AD8-30BA-E5270D4C53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939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284D2-D705-559F-E4B4-5759E6CE5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60DEBA-6656-7233-56F9-D1BD9937B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924282"/>
          </a:xfrm>
        </p:spPr>
        <p:txBody>
          <a:bodyPr/>
          <a:lstStyle/>
          <a:p>
            <a:r>
              <a:rPr lang="de-DE" dirty="0"/>
              <a:t>Es sind zwei richtige Antworten. </a:t>
            </a:r>
            <a:br>
              <a:rPr lang="de-DE" dirty="0"/>
            </a:br>
            <a:r>
              <a:rPr lang="de-DE" dirty="0"/>
              <a:t>Hast du beide gefunden?</a:t>
            </a:r>
            <a:br>
              <a:rPr lang="de-DE" dirty="0"/>
            </a:br>
            <a:endParaRPr lang="de-DE" dirty="0"/>
          </a:p>
        </p:txBody>
      </p:sp>
      <p:sp>
        <p:nvSpPr>
          <p:cNvPr id="4" name="Rechteck: abgerundete Ecken 3">
            <a:hlinkClick r:id="rId2" action="ppaction://hlinksldjump"/>
            <a:extLst>
              <a:ext uri="{FF2B5EF4-FFF2-40B4-BE49-F238E27FC236}">
                <a16:creationId xmlns:a16="http://schemas.microsoft.com/office/drawing/2014/main" id="{5D8D254E-479E-E3AD-F877-E85D04D8D526}"/>
              </a:ext>
            </a:extLst>
          </p:cNvPr>
          <p:cNvSpPr/>
          <p:nvPr/>
        </p:nvSpPr>
        <p:spPr>
          <a:xfrm>
            <a:off x="682167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5" name="Rechteck: abgerundete Ecken 4">
            <a:hlinkClick r:id="rId3" action="ppaction://hlinksldjump"/>
            <a:extLst>
              <a:ext uri="{FF2B5EF4-FFF2-40B4-BE49-F238E27FC236}">
                <a16:creationId xmlns:a16="http://schemas.microsoft.com/office/drawing/2014/main" id="{EF21D164-062F-5949-A247-90EE2F7CE452}"/>
              </a:ext>
            </a:extLst>
          </p:cNvPr>
          <p:cNvSpPr/>
          <p:nvPr/>
        </p:nvSpPr>
        <p:spPr>
          <a:xfrm>
            <a:off x="3487024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Nein</a:t>
            </a:r>
          </a:p>
        </p:txBody>
      </p:sp>
    </p:spTree>
    <p:extLst>
      <p:ext uri="{BB962C8B-B14F-4D97-AF65-F5344CB8AC3E}">
        <p14:creationId xmlns:p14="http://schemas.microsoft.com/office/powerpoint/2010/main" val="3222068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9AE2C-AEEC-9601-ACBF-8CE84819E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BECEEA-284F-5D35-B14B-FA7CE7C4AF7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25D5ADD-71EE-6126-9F11-B87627F1239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3415D7-D328-3134-1D63-D1BB93C607C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25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CCF9A046-ADB3-2A39-24DF-D1F84D46C1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5628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25998-6DA2-2E5B-58B1-E64C0C85B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6C43E6-D2D9-CB74-CB45-C1046FB96C9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A3694E0-D961-33B6-7FF1-89C54E2FACD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86FEBB-8D86-AF15-0477-5D38477010A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26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28872387-2D39-5C96-38B4-08F4A65188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0209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B6F5A-0543-C4DB-DD42-C8734AB29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DB49F1-DA54-41A1-8399-4DAF81E0D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Apps 300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5D75A7-CA33-1E9D-F195-A9693227B41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4D23AD-EA1D-2B73-FA23-AED9C1F90C4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27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54E9D39A-245F-7CF9-BCD6-8D123EB3D739}"/>
              </a:ext>
            </a:extLst>
          </p:cNvPr>
          <p:cNvSpPr/>
          <p:nvPr/>
        </p:nvSpPr>
        <p:spPr>
          <a:xfrm>
            <a:off x="682167" y="1413564"/>
            <a:ext cx="8237715" cy="89484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Was lässt sich über Werbebanner </a:t>
            </a:r>
            <a:br>
              <a:rPr lang="de-DE" sz="2000" b="1" dirty="0"/>
            </a:br>
            <a:r>
              <a:rPr lang="de-DE" sz="2000" b="1" dirty="0"/>
              <a:t>in kostenlosen Apps sagen?</a:t>
            </a:r>
          </a:p>
        </p:txBody>
      </p:sp>
      <p:sp>
        <p:nvSpPr>
          <p:cNvPr id="7" name="Rechteck: abgerundete Ecken 6">
            <a:hlinkClick r:id="rId3" action="ppaction://hlinksldjump"/>
            <a:extLst>
              <a:ext uri="{FF2B5EF4-FFF2-40B4-BE49-F238E27FC236}">
                <a16:creationId xmlns:a16="http://schemas.microsoft.com/office/drawing/2014/main" id="{4542C6DC-6D99-61EF-881F-343D7348B33C}"/>
              </a:ext>
            </a:extLst>
          </p:cNvPr>
          <p:cNvSpPr/>
          <p:nvPr/>
        </p:nvSpPr>
        <p:spPr>
          <a:xfrm>
            <a:off x="682167" y="2516089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Sie nerven, sind aber ungefährlich.</a:t>
            </a:r>
          </a:p>
        </p:txBody>
      </p:sp>
      <p:sp>
        <p:nvSpPr>
          <p:cNvPr id="9" name="Rechteck: abgerundete Ecken 8">
            <a:hlinkClick r:id="rId4" action="ppaction://hlinksldjump"/>
            <a:extLst>
              <a:ext uri="{FF2B5EF4-FFF2-40B4-BE49-F238E27FC236}">
                <a16:creationId xmlns:a16="http://schemas.microsoft.com/office/drawing/2014/main" id="{ABBC41B1-DCF2-6F51-CF93-F430F1D74A4F}"/>
              </a:ext>
            </a:extLst>
          </p:cNvPr>
          <p:cNvSpPr/>
          <p:nvPr/>
        </p:nvSpPr>
        <p:spPr>
          <a:xfrm>
            <a:off x="682167" y="3251192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Sie können z.B. durch Abofallen richtig gefährlich und teuer werden.</a:t>
            </a:r>
          </a:p>
        </p:txBody>
      </p:sp>
    </p:spTree>
    <p:extLst>
      <p:ext uri="{BB962C8B-B14F-4D97-AF65-F5344CB8AC3E}">
        <p14:creationId xmlns:p14="http://schemas.microsoft.com/office/powerpoint/2010/main" val="29637127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DB7FD-D775-D7B8-CC81-9C30015DC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6E2557-9864-7EE5-61A8-18EBED71AE4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1D68A67-2E2E-25EE-A105-33232F9B33D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C51D767-AB1E-02F0-F8FD-CE6B750541B6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28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C16ACC2F-E4D4-1C7F-AC23-0EF091078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3849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E4AA9-63E2-650D-A14E-F5A243095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B8A8F8-0777-D8F8-B455-9F498213848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C35BC47-30C9-4824-5F95-01F0B71EA426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1F295CC-6C2A-B4E4-8E1C-9AD5BA84273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29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669C8C0-4ED6-3617-42CB-C39EC88C29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93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6B0E74-F71A-8FC9-3234-7CAFB082390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598928D-6365-41F3-3E79-F37B04AAEDC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1C0C08-8A56-96FD-DDA4-DB5E14E02E9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91C5946D-A69E-6B1C-EABE-C23B340049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557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E31AB-8FE3-5F52-ED34-1CCDA0189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90677E-DCB7-F1EE-C873-496E0F4DC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Apps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A746C51-4030-5F45-C8E0-15511017ED0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5EFBFE-0A72-1B0B-EBD4-DD94FA2E17B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30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F4558C2C-30E2-3241-6132-68EBF42A7CE9}"/>
              </a:ext>
            </a:extLst>
          </p:cNvPr>
          <p:cNvSpPr/>
          <p:nvPr/>
        </p:nvSpPr>
        <p:spPr>
          <a:xfrm>
            <a:off x="682167" y="1413564"/>
            <a:ext cx="8237715" cy="90381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Warum ist es wichtig für die Sicherheit, </a:t>
            </a:r>
            <a:br>
              <a:rPr lang="de-DE" sz="2000" b="1" dirty="0"/>
            </a:br>
            <a:r>
              <a:rPr lang="de-DE" sz="2000" b="1" dirty="0"/>
              <a:t>Updates für Betriebssystem und Apps zu machen?</a:t>
            </a:r>
          </a:p>
        </p:txBody>
      </p:sp>
      <p:sp>
        <p:nvSpPr>
          <p:cNvPr id="7" name="Rechteck: abgerundete Ecken 6">
            <a:hlinkClick r:id="rId3" action="ppaction://hlinksldjump"/>
            <a:extLst>
              <a:ext uri="{FF2B5EF4-FFF2-40B4-BE49-F238E27FC236}">
                <a16:creationId xmlns:a16="http://schemas.microsoft.com/office/drawing/2014/main" id="{E3EB6BB3-F5EE-16B1-E827-A58E0E80CDF8}"/>
              </a:ext>
            </a:extLst>
          </p:cNvPr>
          <p:cNvSpPr/>
          <p:nvPr/>
        </p:nvSpPr>
        <p:spPr>
          <a:xfrm>
            <a:off x="682167" y="2493677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Updates schließen Sicherheitslücken.</a:t>
            </a:r>
          </a:p>
        </p:txBody>
      </p:sp>
      <p:sp>
        <p:nvSpPr>
          <p:cNvPr id="9" name="Rechteck: abgerundete Ecken 8">
            <a:hlinkClick r:id="rId4" action="ppaction://hlinksldjump"/>
            <a:extLst>
              <a:ext uri="{FF2B5EF4-FFF2-40B4-BE49-F238E27FC236}">
                <a16:creationId xmlns:a16="http://schemas.microsoft.com/office/drawing/2014/main" id="{7383FBE3-2018-4EB8-9211-6A2852D300A2}"/>
              </a:ext>
            </a:extLst>
          </p:cNvPr>
          <p:cNvSpPr/>
          <p:nvPr/>
        </p:nvSpPr>
        <p:spPr>
          <a:xfrm>
            <a:off x="682167" y="3228780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Updates geben Speicherplatz frei.</a:t>
            </a:r>
          </a:p>
        </p:txBody>
      </p:sp>
      <p:sp>
        <p:nvSpPr>
          <p:cNvPr id="3" name="Rechteck: abgerundete Ecken 2">
            <a:hlinkClick r:id="rId5" action="ppaction://hlinksldjump"/>
            <a:extLst>
              <a:ext uri="{FF2B5EF4-FFF2-40B4-BE49-F238E27FC236}">
                <a16:creationId xmlns:a16="http://schemas.microsoft.com/office/drawing/2014/main" id="{49A03DF3-88A8-C2D7-6496-9CC63BF63F4F}"/>
              </a:ext>
            </a:extLst>
          </p:cNvPr>
          <p:cNvSpPr/>
          <p:nvPr/>
        </p:nvSpPr>
        <p:spPr>
          <a:xfrm>
            <a:off x="682167" y="3995262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Updates bringen gar nichts.</a:t>
            </a:r>
          </a:p>
        </p:txBody>
      </p:sp>
    </p:spTree>
    <p:extLst>
      <p:ext uri="{BB962C8B-B14F-4D97-AF65-F5344CB8AC3E}">
        <p14:creationId xmlns:p14="http://schemas.microsoft.com/office/powerpoint/2010/main" val="36691678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8775A-53A4-B5D6-1332-1672BB3BA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18D77F-239A-6D5B-1ED6-EAC2C87D592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44D398-1BE3-692E-294B-95BC19C3D48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35F871-428D-B04F-81FE-0B7ABAC54ABD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31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167C9AEE-A6E1-FCA2-9C8F-42499C128F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590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1D05E-C65C-3F68-F105-43CDD2FFC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375FA7-187A-6134-656B-4EE7B73B44A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1745D2-FE04-50BE-CFC6-535A9483744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F54533-1EBE-1646-0A44-C20DAE21D2E5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32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734269B-2D48-7E10-369E-81BA8F825D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5649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B80A7-DC52-C6C2-9B29-8DA5D0117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CF4CF4-DD68-4ECA-C71A-CD3DB338786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9206BE-8831-8E7F-BE90-99556EA963A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3B7A5A-9D69-30E1-0D3D-EA3774ECB490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33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EA2B06D8-014B-B686-696B-B83E576F3F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029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0801E-E589-663E-BCF7-8FB3EEDF4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73CCE4-277F-12BD-E8C4-EF0120077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Was tun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8D5E29-6221-46F4-172B-4F444586210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684000" y="5073882"/>
            <a:ext cx="9000000" cy="144000"/>
          </a:xfrm>
        </p:spPr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4846059-CDA5-6644-3C0E-BA31C9BD184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34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1FC4E763-0D66-0942-EA3E-A4BFC511D89E}"/>
              </a:ext>
            </a:extLst>
          </p:cNvPr>
          <p:cNvSpPr/>
          <p:nvPr/>
        </p:nvSpPr>
        <p:spPr>
          <a:xfrm>
            <a:off x="682167" y="1409080"/>
            <a:ext cx="8237715" cy="120462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Was sollte man als erstes tun, wenn man glaubt, </a:t>
            </a:r>
            <a:br>
              <a:rPr lang="de-DE" sz="2000" b="1" dirty="0"/>
            </a:br>
            <a:r>
              <a:rPr lang="de-DE" sz="2000" b="1" dirty="0"/>
              <a:t>über das Smartphone versehentlich in eine Kostenfalle </a:t>
            </a:r>
            <a:br>
              <a:rPr lang="de-DE" sz="2000" b="1" dirty="0"/>
            </a:br>
            <a:r>
              <a:rPr lang="de-DE" sz="2000" b="1" dirty="0"/>
              <a:t>getappt zu sein?</a:t>
            </a:r>
          </a:p>
        </p:txBody>
      </p:sp>
      <p:sp>
        <p:nvSpPr>
          <p:cNvPr id="7" name="Rechteck: abgerundete Ecken 6">
            <a:hlinkClick r:id="rId3" action="ppaction://hlinksldjump"/>
            <a:extLst>
              <a:ext uri="{FF2B5EF4-FFF2-40B4-BE49-F238E27FC236}">
                <a16:creationId xmlns:a16="http://schemas.microsoft.com/office/drawing/2014/main" id="{868FA9A8-EF93-B5E2-3F29-C3274E9E4D42}"/>
              </a:ext>
            </a:extLst>
          </p:cNvPr>
          <p:cNvSpPr/>
          <p:nvPr/>
        </p:nvSpPr>
        <p:spPr>
          <a:xfrm>
            <a:off x="682167" y="2834326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Die Polizei alarmieren.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34DF67BF-BEF6-D41B-9FE5-D263E7334B6A}"/>
              </a:ext>
            </a:extLst>
          </p:cNvPr>
          <p:cNvSpPr/>
          <p:nvPr/>
        </p:nvSpPr>
        <p:spPr>
          <a:xfrm>
            <a:off x="682167" y="3600808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Mit den Eltern darüber sprechen.</a:t>
            </a:r>
          </a:p>
        </p:txBody>
      </p:sp>
      <p:sp>
        <p:nvSpPr>
          <p:cNvPr id="3" name="Rechteck: abgerundete Ecken 2">
            <a:hlinkClick r:id="rId4" action="ppaction://hlinksldjump"/>
            <a:extLst>
              <a:ext uri="{FF2B5EF4-FFF2-40B4-BE49-F238E27FC236}">
                <a16:creationId xmlns:a16="http://schemas.microsoft.com/office/drawing/2014/main" id="{44A35D20-7895-F036-DADF-5BE3ED2BAED5}"/>
              </a:ext>
            </a:extLst>
          </p:cNvPr>
          <p:cNvSpPr/>
          <p:nvPr/>
        </p:nvSpPr>
        <p:spPr>
          <a:xfrm>
            <a:off x="682167" y="4367290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Auswandern.</a:t>
            </a:r>
          </a:p>
        </p:txBody>
      </p:sp>
    </p:spTree>
    <p:extLst>
      <p:ext uri="{BB962C8B-B14F-4D97-AF65-F5344CB8AC3E}">
        <p14:creationId xmlns:p14="http://schemas.microsoft.com/office/powerpoint/2010/main" val="2064752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9617B-2376-A97E-B133-37AF8683F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6B8B01-2009-C0A5-6576-CD24DF6364C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319B91B-79DB-0FD5-0E29-2D4D47997BE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922991-D961-F2B0-121A-333A037C01A7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F04AB42B-73EE-1986-9A6B-44E24DE8CF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058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DD650-6B71-4E90-4622-0EC783F52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136736-96D2-D6E9-9C4E-BCCFDB9A9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924282"/>
          </a:xfrm>
        </p:spPr>
        <p:txBody>
          <a:bodyPr/>
          <a:lstStyle/>
          <a:p>
            <a:r>
              <a:rPr lang="de-DE" dirty="0"/>
              <a:t>Es sind zwei richtige Antworten. </a:t>
            </a:r>
            <a:br>
              <a:rPr lang="de-DE" dirty="0"/>
            </a:br>
            <a:r>
              <a:rPr lang="de-DE" dirty="0"/>
              <a:t>Hast du beide gefunden?</a:t>
            </a:r>
            <a:br>
              <a:rPr lang="de-DE" dirty="0"/>
            </a:br>
            <a:endParaRPr lang="de-DE" dirty="0"/>
          </a:p>
        </p:txBody>
      </p:sp>
      <p:sp>
        <p:nvSpPr>
          <p:cNvPr id="4" name="Rechteck: abgerundete Ecken 3">
            <a:hlinkClick r:id="rId2" action="ppaction://hlinksldjump"/>
            <a:extLst>
              <a:ext uri="{FF2B5EF4-FFF2-40B4-BE49-F238E27FC236}">
                <a16:creationId xmlns:a16="http://schemas.microsoft.com/office/drawing/2014/main" id="{1F137D3E-7680-C1C7-A1A8-9E1F83FBE7AA}"/>
              </a:ext>
            </a:extLst>
          </p:cNvPr>
          <p:cNvSpPr/>
          <p:nvPr/>
        </p:nvSpPr>
        <p:spPr>
          <a:xfrm>
            <a:off x="682167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5" name="Rechteck: abgerundete Ecken 4">
            <a:hlinkClick r:id="rId3" action="ppaction://hlinksldjump"/>
            <a:extLst>
              <a:ext uri="{FF2B5EF4-FFF2-40B4-BE49-F238E27FC236}">
                <a16:creationId xmlns:a16="http://schemas.microsoft.com/office/drawing/2014/main" id="{D06DEEB2-6D9C-E437-D758-EDDF9D8CD541}"/>
              </a:ext>
            </a:extLst>
          </p:cNvPr>
          <p:cNvSpPr/>
          <p:nvPr/>
        </p:nvSpPr>
        <p:spPr>
          <a:xfrm>
            <a:off x="3487024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Nein</a:t>
            </a:r>
          </a:p>
        </p:txBody>
      </p:sp>
    </p:spTree>
    <p:extLst>
      <p:ext uri="{BB962C8B-B14F-4D97-AF65-F5344CB8AC3E}">
        <p14:creationId xmlns:p14="http://schemas.microsoft.com/office/powerpoint/2010/main" val="31184428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67475-6751-4300-5448-36F94469B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49441F-DF21-837D-2BF8-F716F91152F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40B0E59-23EB-549D-EADB-4EE591B3FC8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08761E2-C55F-B5E3-7663-12EBDE286F7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32A92B17-7DEB-5E0E-EEAA-E94DD19B71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0335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0E83E-34E1-3A37-4DBD-E7709256A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FA5AC-1A06-7AFA-CED1-95FAAD2A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Was tun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6C0093F-B285-D4C7-D056-A13DE7B4038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53D3EF4-4ACF-B5FA-FD09-98DB2860E9A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38</a:t>
            </a:fld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E9846254-FF2C-47ED-0166-7DED930070A4}"/>
              </a:ext>
            </a:extLst>
          </p:cNvPr>
          <p:cNvSpPr/>
          <p:nvPr/>
        </p:nvSpPr>
        <p:spPr>
          <a:xfrm>
            <a:off x="682167" y="1418047"/>
            <a:ext cx="8237715" cy="58108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Was sollte man vor einem App-Download überprüfen?</a:t>
            </a:r>
          </a:p>
        </p:txBody>
      </p:sp>
      <p:sp>
        <p:nvSpPr>
          <p:cNvPr id="10" name="Rechteck: abgerundete Ecken 9">
            <a:hlinkClick r:id="rId3" action="ppaction://hlinksldjump"/>
            <a:extLst>
              <a:ext uri="{FF2B5EF4-FFF2-40B4-BE49-F238E27FC236}">
                <a16:creationId xmlns:a16="http://schemas.microsoft.com/office/drawing/2014/main" id="{2DCC6606-17B9-25B0-484A-E65236A63431}"/>
              </a:ext>
            </a:extLst>
          </p:cNvPr>
          <p:cNvSpPr/>
          <p:nvPr/>
        </p:nvSpPr>
        <p:spPr>
          <a:xfrm>
            <a:off x="682168" y="2204119"/>
            <a:ext cx="3567103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Größe der App</a:t>
            </a:r>
          </a:p>
        </p:txBody>
      </p:sp>
      <p:sp>
        <p:nvSpPr>
          <p:cNvPr id="11" name="Rechteck: abgerundete Ecken 10">
            <a:hlinkClick r:id="rId4" action="ppaction://hlinksldjump"/>
            <a:extLst>
              <a:ext uri="{FF2B5EF4-FFF2-40B4-BE49-F238E27FC236}">
                <a16:creationId xmlns:a16="http://schemas.microsoft.com/office/drawing/2014/main" id="{F904D7E4-5D28-A55D-3FDB-1C6BB3C451BF}"/>
              </a:ext>
            </a:extLst>
          </p:cNvPr>
          <p:cNvSpPr/>
          <p:nvPr/>
        </p:nvSpPr>
        <p:spPr>
          <a:xfrm>
            <a:off x="5593975" y="2204119"/>
            <a:ext cx="3357283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Download-Zahlen</a:t>
            </a:r>
          </a:p>
        </p:txBody>
      </p:sp>
      <p:sp>
        <p:nvSpPr>
          <p:cNvPr id="13" name="Rechteck: abgerundete Ecken 12">
            <a:hlinkClick r:id="rId5" action="ppaction://hlinksldjump"/>
            <a:extLst>
              <a:ext uri="{FF2B5EF4-FFF2-40B4-BE49-F238E27FC236}">
                <a16:creationId xmlns:a16="http://schemas.microsoft.com/office/drawing/2014/main" id="{4227F654-1DA7-2B50-E871-3473CEEFCADF}"/>
              </a:ext>
            </a:extLst>
          </p:cNvPr>
          <p:cNvSpPr/>
          <p:nvPr/>
        </p:nvSpPr>
        <p:spPr>
          <a:xfrm>
            <a:off x="3017472" y="3128048"/>
            <a:ext cx="3567103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Nutzungsbedingungen</a:t>
            </a:r>
          </a:p>
        </p:txBody>
      </p:sp>
    </p:spTree>
    <p:extLst>
      <p:ext uri="{BB962C8B-B14F-4D97-AF65-F5344CB8AC3E}">
        <p14:creationId xmlns:p14="http://schemas.microsoft.com/office/powerpoint/2010/main" val="36612928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AC241-F0C4-4702-C84F-1E1FFADAF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1A110C3-67BC-AA5E-98E4-5177EC00A62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43158FC-AAF1-A08C-B7EB-6F5952D8B96B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025279F-8885-C817-105F-0D46470BF4A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39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07E62A31-DBCE-B127-AFAC-692642F88B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856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045F0-A374-2A8E-E1D0-8BC7CA768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4B533B-D298-9885-9CDD-7CF0C18AC21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A6C1DC-5F2E-7B52-60E7-2BCA095DF09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1DC9483-FB67-EA94-556C-E7F6880D5A9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37A6ADC-E5CE-4A83-EB1C-E320FEF247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8501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3421C-A4E5-B039-E872-7E39F6DF7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7C7E7D-A74F-04B7-F1D4-01F66C7F130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3827608-0050-2333-0D41-530A84B22C5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8F1C644-255B-A827-A5CE-9B37853341B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40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D71CE640-3BC2-6D90-3D23-4DE99D1C3B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4267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DB892-63E0-82FB-199A-76D1BB704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CBE531-172D-B40E-7995-E74B1FEFF1D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A74F2F8-AFF6-FDDA-9903-FFF7F8C9737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D58AC51-1FF3-18C4-3E53-CBF1FF7171B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F494056D-19BC-17B3-E438-29F096C953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9454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17A9B-AEFF-D8B3-8935-095888E04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4A4C7-652E-035B-9179-97165B88E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Was tun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2890824-E33A-7B51-ECC6-B72E10E0CF9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 dirty="0"/>
              <a:t>Medien sicher nutzen | Modul 2 | Magische Wand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831E3E-52F6-372A-8499-41417BB8E48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42</a:t>
            </a:fld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706059D-AF83-9568-7504-78E27B0485D1}"/>
              </a:ext>
            </a:extLst>
          </p:cNvPr>
          <p:cNvSpPr/>
          <p:nvPr/>
        </p:nvSpPr>
        <p:spPr>
          <a:xfrm>
            <a:off x="682167" y="1409082"/>
            <a:ext cx="8237715" cy="948635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Welche Sperre sollte man einrichten, </a:t>
            </a:r>
            <a:br>
              <a:rPr lang="de-DE" sz="2000" b="1" dirty="0"/>
            </a:br>
            <a:r>
              <a:rPr lang="de-DE" sz="2000" b="1" dirty="0"/>
              <a:t>um Abbuchungen über die Telefonrechnung zu vermeiden?</a:t>
            </a:r>
          </a:p>
        </p:txBody>
      </p:sp>
      <p:sp>
        <p:nvSpPr>
          <p:cNvPr id="10" name="Rechteck: abgerundete Ecken 9">
            <a:hlinkClick r:id="rId3" action="ppaction://hlinksldjump"/>
            <a:extLst>
              <a:ext uri="{FF2B5EF4-FFF2-40B4-BE49-F238E27FC236}">
                <a16:creationId xmlns:a16="http://schemas.microsoft.com/office/drawing/2014/main" id="{163BC358-5804-5E04-84DB-F02C00441C92}"/>
              </a:ext>
            </a:extLst>
          </p:cNvPr>
          <p:cNvSpPr/>
          <p:nvPr/>
        </p:nvSpPr>
        <p:spPr>
          <a:xfrm>
            <a:off x="682168" y="2609717"/>
            <a:ext cx="3567103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Drittanbietersperre</a:t>
            </a:r>
          </a:p>
        </p:txBody>
      </p:sp>
      <p:sp>
        <p:nvSpPr>
          <p:cNvPr id="11" name="Rechteck: abgerundete Ecken 10">
            <a:hlinkClick r:id="rId4" action="ppaction://hlinksldjump"/>
            <a:extLst>
              <a:ext uri="{FF2B5EF4-FFF2-40B4-BE49-F238E27FC236}">
                <a16:creationId xmlns:a16="http://schemas.microsoft.com/office/drawing/2014/main" id="{02962BF2-CD9C-41FE-AF1A-4B7CEA64CA09}"/>
              </a:ext>
            </a:extLst>
          </p:cNvPr>
          <p:cNvSpPr/>
          <p:nvPr/>
        </p:nvSpPr>
        <p:spPr>
          <a:xfrm>
            <a:off x="5593975" y="2609717"/>
            <a:ext cx="3357283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err="1">
                <a:solidFill>
                  <a:schemeClr val="tx1"/>
                </a:solidFill>
              </a:rPr>
              <a:t>Abosperre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3" name="Rechteck: abgerundete Ecken 12">
            <a:hlinkClick r:id="rId5" action="ppaction://hlinksldjump"/>
            <a:extLst>
              <a:ext uri="{FF2B5EF4-FFF2-40B4-BE49-F238E27FC236}">
                <a16:creationId xmlns:a16="http://schemas.microsoft.com/office/drawing/2014/main" id="{F73BC835-7352-6473-4807-7A22B0EEF66F}"/>
              </a:ext>
            </a:extLst>
          </p:cNvPr>
          <p:cNvSpPr/>
          <p:nvPr/>
        </p:nvSpPr>
        <p:spPr>
          <a:xfrm>
            <a:off x="3017472" y="3533646"/>
            <a:ext cx="3567103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Premiumsperre</a:t>
            </a:r>
          </a:p>
        </p:txBody>
      </p:sp>
    </p:spTree>
    <p:extLst>
      <p:ext uri="{BB962C8B-B14F-4D97-AF65-F5344CB8AC3E}">
        <p14:creationId xmlns:p14="http://schemas.microsoft.com/office/powerpoint/2010/main" val="33012729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FC47C-2723-94D4-EFF7-1647593E2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1BEE299-4AF6-20D1-DC39-B20C27A5131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38C83A6-5969-BE8D-90FE-869AE054CD86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968146-14D3-F82A-9245-9619B4F12B0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7A27AAE4-2624-51CF-275F-54B29738C1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3863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FB378-111D-8DC7-00AC-F8ED39F2D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1F3DE3-4D77-7EFB-69AD-6036C2D64D9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2BC7CCD-BB5C-6D49-A272-CB65BDE91C4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96BCACD-B365-9840-0A67-560653F93CB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1406240B-0400-8012-FDCF-E75CF43A93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3195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69CD6-027A-6FA5-B2F6-FAC77DD77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587E92-8476-D27E-B821-4555EEB28B8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1DE53BA-F9CF-CE1F-D9E9-B4890FE5A8F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ACFCEF-838A-9611-0F10-E4417D61F95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4B8EC162-7632-A679-745E-7571E0EA84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0817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1A915-EF6A-E45C-DBB0-947F932A8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A91F98-6353-5FFD-D38B-D5A7D9E51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Was tun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504CD2-5621-ADBD-3A01-7F5EF19846D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 dirty="0"/>
              <a:t>Medien sicher nutzen | Modul 2 | Magische Wand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548B88-7E70-1F5F-6402-BBF596B0957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46</a:t>
            </a:fld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71758C90-FBF7-49D1-594C-99AFE7C01DBA}"/>
              </a:ext>
            </a:extLst>
          </p:cNvPr>
          <p:cNvSpPr/>
          <p:nvPr/>
        </p:nvSpPr>
        <p:spPr>
          <a:xfrm>
            <a:off x="682167" y="1386471"/>
            <a:ext cx="8237715" cy="91277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Welche dieser Apps ist bei Jugendlichen </a:t>
            </a:r>
            <a:br>
              <a:rPr lang="de-DE" sz="2000" b="1" dirty="0"/>
            </a:br>
            <a:r>
              <a:rPr lang="de-DE" sz="2000" b="1" dirty="0"/>
              <a:t>am beliebtesten? </a:t>
            </a:r>
          </a:p>
        </p:txBody>
      </p:sp>
      <p:sp>
        <p:nvSpPr>
          <p:cNvPr id="3" name="Rechteck: abgerundete Ecken 2">
            <a:hlinkClick r:id="rId3" action="ppaction://hlinksldjump"/>
            <a:extLst>
              <a:ext uri="{FF2B5EF4-FFF2-40B4-BE49-F238E27FC236}">
                <a16:creationId xmlns:a16="http://schemas.microsoft.com/office/drawing/2014/main" id="{59DB24D3-52F0-B751-3516-E3A47C5F4056}"/>
              </a:ext>
            </a:extLst>
          </p:cNvPr>
          <p:cNvSpPr/>
          <p:nvPr/>
        </p:nvSpPr>
        <p:spPr>
          <a:xfrm>
            <a:off x="682168" y="2497464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Instagram</a:t>
            </a:r>
          </a:p>
        </p:txBody>
      </p:sp>
      <p:sp>
        <p:nvSpPr>
          <p:cNvPr id="6" name="Rechteck: abgerundete Ecken 5">
            <a:hlinkClick r:id="rId4" action="ppaction://hlinksldjump"/>
            <a:extLst>
              <a:ext uri="{FF2B5EF4-FFF2-40B4-BE49-F238E27FC236}">
                <a16:creationId xmlns:a16="http://schemas.microsoft.com/office/drawing/2014/main" id="{A18990F4-E87C-B531-90BB-B120CCA90BA4}"/>
              </a:ext>
            </a:extLst>
          </p:cNvPr>
          <p:cNvSpPr/>
          <p:nvPr/>
        </p:nvSpPr>
        <p:spPr>
          <a:xfrm>
            <a:off x="682168" y="3384970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Snapchat</a:t>
            </a:r>
          </a:p>
        </p:txBody>
      </p:sp>
      <p:sp>
        <p:nvSpPr>
          <p:cNvPr id="7" name="Rechteck: abgerundete Ecken 6">
            <a:hlinkClick r:id="rId5" action="ppaction://hlinksldjump"/>
            <a:extLst>
              <a:ext uri="{FF2B5EF4-FFF2-40B4-BE49-F238E27FC236}">
                <a16:creationId xmlns:a16="http://schemas.microsoft.com/office/drawing/2014/main" id="{67CCFAC1-F0F3-C554-39D3-7C9B109D5699}"/>
              </a:ext>
            </a:extLst>
          </p:cNvPr>
          <p:cNvSpPr/>
          <p:nvPr/>
        </p:nvSpPr>
        <p:spPr>
          <a:xfrm>
            <a:off x="4891098" y="2497464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WhatsApp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964D3692-0FFB-D474-7BD2-9AED744998B9}"/>
              </a:ext>
            </a:extLst>
          </p:cNvPr>
          <p:cNvSpPr/>
          <p:nvPr/>
        </p:nvSpPr>
        <p:spPr>
          <a:xfrm>
            <a:off x="4891098" y="3384970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YouTube</a:t>
            </a:r>
          </a:p>
        </p:txBody>
      </p:sp>
    </p:spTree>
    <p:extLst>
      <p:ext uri="{BB962C8B-B14F-4D97-AF65-F5344CB8AC3E}">
        <p14:creationId xmlns:p14="http://schemas.microsoft.com/office/powerpoint/2010/main" val="42259848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9C84-FB41-103A-1FFB-DCDA962C3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171B03-71BB-E8B3-7197-9C4994BBAC3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Sehr beliebt, aber nicht am beliebtesten.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BCE9B2E-CA7F-9E9D-420D-974A52A8876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5355290-7E05-0101-0D2B-CAA666D1062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C74356E5-2E30-53BF-2050-12F5A702E6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85113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3127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10FC1-40F6-0E2F-1E49-944157C25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F9EEF21-EF3E-B07B-1F88-C7083608D8F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A4A3579-C96D-2654-78F1-AC8687E441F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DFBD9C-E1A1-9055-D6E4-9DBF0526D12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48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7F8E5549-7F04-9846-CD13-49D6DA9A52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625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6F523-5081-61CA-FAC0-C46727D1A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D11C98-4A28-521D-8C81-C184946D656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Knapp vorbei,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0A0C4E2-3483-4112-D911-8850DF44FBE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C04CB43-DE5F-C667-AA1B-65982F5D219B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49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09CF80A5-69CC-A6A0-2D61-AD8B3E5F0B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8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B0803-AE72-4107-E94C-7D082A9E1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3043FF-F5D3-57D8-ACEA-E7ADE1D814B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B0CD74-21D6-00F1-0B68-C56174476F1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D264DA2-80C7-4BFC-029F-CDBD18994E1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A11D8347-F41B-5437-C658-F3574845E9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9076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A2B00-D4BE-0A37-5C25-2E18DFC9E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0D314D-6A53-0C53-7770-71AC536C5C2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BE2432F-FCFC-1DF1-8F66-8EE4A098099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2724DEE-62CF-C614-20E6-D60396A738D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50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FCCDF30C-8BD8-B3B7-C235-8C14F360B4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5175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75F5D-066C-7C0A-3892-AB60A9320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D2E191-CBC9-D2FB-5833-1B42554E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Blackbox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419EE22-BEF1-077D-3F02-8DB52F00A2D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 dirty="0"/>
              <a:t>Medien sicher nutzen | Modul 2 | Magische Wand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23533D5-3253-8843-C3D6-FA178ECDEF6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51</a:t>
            </a:fld>
            <a:endParaRPr lang="de-DE" dirty="0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FE60E095-368D-DEA4-F754-54091F405AD3}"/>
              </a:ext>
            </a:extLst>
          </p:cNvPr>
          <p:cNvSpPr/>
          <p:nvPr/>
        </p:nvSpPr>
        <p:spPr>
          <a:xfrm>
            <a:off x="682167" y="1332000"/>
            <a:ext cx="8237715" cy="558671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Welches dieser Passwörter ist am sichersten?</a:t>
            </a:r>
          </a:p>
        </p:txBody>
      </p:sp>
      <p:sp>
        <p:nvSpPr>
          <p:cNvPr id="11" name="Rechteck: abgerundete Ecken 10">
            <a:hlinkClick r:id="rId3" action="ppaction://hlinksldjump"/>
            <a:extLst>
              <a:ext uri="{FF2B5EF4-FFF2-40B4-BE49-F238E27FC236}">
                <a16:creationId xmlns:a16="http://schemas.microsoft.com/office/drawing/2014/main" id="{0CA5F467-CC61-C24E-E95C-B52C650E213B}"/>
              </a:ext>
            </a:extLst>
          </p:cNvPr>
          <p:cNvSpPr/>
          <p:nvPr/>
        </p:nvSpPr>
        <p:spPr>
          <a:xfrm>
            <a:off x="682167" y="2061000"/>
            <a:ext cx="8237715" cy="528354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geheim</a:t>
            </a:r>
          </a:p>
        </p:txBody>
      </p:sp>
      <p:sp>
        <p:nvSpPr>
          <p:cNvPr id="12" name="Rechteck: abgerundete Ecken 11">
            <a:hlinkClick r:id="rId4" action="ppaction://hlinksldjump"/>
            <a:extLst>
              <a:ext uri="{FF2B5EF4-FFF2-40B4-BE49-F238E27FC236}">
                <a16:creationId xmlns:a16="http://schemas.microsoft.com/office/drawing/2014/main" id="{A139D096-4380-45AA-1B34-3B9E5CAC35BA}"/>
              </a:ext>
            </a:extLst>
          </p:cNvPr>
          <p:cNvSpPr/>
          <p:nvPr/>
        </p:nvSpPr>
        <p:spPr>
          <a:xfrm>
            <a:off x="682167" y="2764729"/>
            <a:ext cx="8237715" cy="528354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25112003</a:t>
            </a:r>
          </a:p>
        </p:txBody>
      </p:sp>
      <p:sp>
        <p:nvSpPr>
          <p:cNvPr id="13" name="Rechteck: abgerundete Ecken 12">
            <a:hlinkClick r:id="rId5" action="ppaction://hlinksldjump"/>
            <a:extLst>
              <a:ext uri="{FF2B5EF4-FFF2-40B4-BE49-F238E27FC236}">
                <a16:creationId xmlns:a16="http://schemas.microsoft.com/office/drawing/2014/main" id="{98C481AE-1018-B55A-45F3-B53C4122A702}"/>
              </a:ext>
            </a:extLst>
          </p:cNvPr>
          <p:cNvSpPr/>
          <p:nvPr/>
        </p:nvSpPr>
        <p:spPr>
          <a:xfrm>
            <a:off x="682167" y="3459494"/>
            <a:ext cx="8237715" cy="528354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mHdh3E,3EhmH</a:t>
            </a:r>
          </a:p>
        </p:txBody>
      </p:sp>
    </p:spTree>
    <p:extLst>
      <p:ext uri="{BB962C8B-B14F-4D97-AF65-F5344CB8AC3E}">
        <p14:creationId xmlns:p14="http://schemas.microsoft.com/office/powerpoint/2010/main" val="21289441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B7660-3EDB-4218-37C0-DC221B0D4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778D49-49AD-7C80-2CF7-7C5E82A87A5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17DAF5E-B444-7BB2-1BBE-133769897CB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8A2BFC-BE13-ACA8-3A3D-69A322057236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52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A28177F6-B4EC-9A3D-2B79-2584717D15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159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C1A62-8D03-FE45-BD6B-31DABB6E3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701D3D-8B08-BB1B-18F7-633C865B265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AE5038-745B-8BBF-BF3C-DFB11280B4E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AF3E9C-8ADD-3BA7-C4F0-D82DB0DDABC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53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36394051-1C43-217F-130F-0719D7513A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008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38730-F9EC-665C-E9FD-D09527780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A769F59-C116-F103-4F99-8EEE089A4DA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53FEDFE-2C86-ADFF-0B65-92D657AF998A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324DD05-899F-E2B0-6C95-0FD26F84370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5D9B511A-56FB-97BE-64B0-92733AEB61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24340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D958D-03E3-7E7E-59FB-ABABEC252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885CBC-F8E6-3A87-1623-5FCDB1910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00" y="1015095"/>
            <a:ext cx="10800000" cy="396000"/>
          </a:xfrm>
        </p:spPr>
        <p:txBody>
          <a:bodyPr/>
          <a:lstStyle/>
          <a:p>
            <a:r>
              <a:rPr lang="de-DE" dirty="0"/>
              <a:t>Blackbox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838906D-6C45-7B7A-300B-258958428C8B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 dirty="0"/>
              <a:t>Medien sicher nutzen | Modul 2 | Magische Wand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471A7B-3E01-D618-A84E-6BC34F05BAC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55</a:t>
            </a:fld>
            <a:endParaRPr lang="de-DE" dirty="0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9B8A1992-C30E-E745-0924-DFBC424CFD06}"/>
              </a:ext>
            </a:extLst>
          </p:cNvPr>
          <p:cNvSpPr/>
          <p:nvPr/>
        </p:nvSpPr>
        <p:spPr>
          <a:xfrm>
            <a:off x="696000" y="1663095"/>
            <a:ext cx="8237715" cy="82761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Unter welcher Abkürzung finde ich </a:t>
            </a:r>
            <a:br>
              <a:rPr lang="de-DE" sz="2000" b="1" dirty="0"/>
            </a:br>
            <a:r>
              <a:rPr lang="de-DE" sz="2000" b="1" dirty="0"/>
              <a:t>die Nutzungsbedingungen einer Website oder einer App?</a:t>
            </a:r>
          </a:p>
        </p:txBody>
      </p:sp>
      <p:sp>
        <p:nvSpPr>
          <p:cNvPr id="3" name="Rechteck: abgerundete Ecken 2">
            <a:hlinkClick r:id="rId3" action="ppaction://hlinksldjump"/>
            <a:extLst>
              <a:ext uri="{FF2B5EF4-FFF2-40B4-BE49-F238E27FC236}">
                <a16:creationId xmlns:a16="http://schemas.microsoft.com/office/drawing/2014/main" id="{024646C3-EA20-0B56-4129-77A5DD9544FF}"/>
              </a:ext>
            </a:extLst>
          </p:cNvPr>
          <p:cNvSpPr/>
          <p:nvPr/>
        </p:nvSpPr>
        <p:spPr>
          <a:xfrm>
            <a:off x="696001" y="2707341"/>
            <a:ext cx="2628000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BGB</a:t>
            </a:r>
          </a:p>
        </p:txBody>
      </p:sp>
      <p:sp>
        <p:nvSpPr>
          <p:cNvPr id="14" name="Rechteck: abgerundete Ecken 13">
            <a:hlinkClick r:id="rId4" action="ppaction://hlinksldjump"/>
            <a:extLst>
              <a:ext uri="{FF2B5EF4-FFF2-40B4-BE49-F238E27FC236}">
                <a16:creationId xmlns:a16="http://schemas.microsoft.com/office/drawing/2014/main" id="{D4B27EC1-AA4A-64F2-3E24-D31B99401A09}"/>
              </a:ext>
            </a:extLst>
          </p:cNvPr>
          <p:cNvSpPr/>
          <p:nvPr/>
        </p:nvSpPr>
        <p:spPr>
          <a:xfrm>
            <a:off x="3500858" y="2707341"/>
            <a:ext cx="2628000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AGB</a:t>
            </a:r>
          </a:p>
        </p:txBody>
      </p:sp>
      <p:sp>
        <p:nvSpPr>
          <p:cNvPr id="15" name="Rechteck: abgerundete Ecken 14">
            <a:hlinkClick r:id="rId5" action="ppaction://hlinksldjump"/>
            <a:extLst>
              <a:ext uri="{FF2B5EF4-FFF2-40B4-BE49-F238E27FC236}">
                <a16:creationId xmlns:a16="http://schemas.microsoft.com/office/drawing/2014/main" id="{93E6CBCA-41B0-B835-98B8-D0D27958CADD}"/>
              </a:ext>
            </a:extLst>
          </p:cNvPr>
          <p:cNvSpPr/>
          <p:nvPr/>
        </p:nvSpPr>
        <p:spPr>
          <a:xfrm>
            <a:off x="6305715" y="2707341"/>
            <a:ext cx="2628000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HTC</a:t>
            </a:r>
          </a:p>
        </p:txBody>
      </p:sp>
    </p:spTree>
    <p:extLst>
      <p:ext uri="{BB962C8B-B14F-4D97-AF65-F5344CB8AC3E}">
        <p14:creationId xmlns:p14="http://schemas.microsoft.com/office/powerpoint/2010/main" val="4405339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F6E9A-C017-2F77-9504-AC3CFC827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B8B1E1E-9CEE-38DD-2E44-F70D351595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4B1F9EB-0278-180A-DA8D-045B5D263E1B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F996770-B423-3EAC-D89D-81014F1AAEB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56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4C18AD08-1F9A-2491-9BBD-BC2B260D1E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38356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0CBEC-59CE-9A79-67D5-A71F31EE1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E4F94F-489E-5111-08B7-1C6834E283A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DF3CF7B-DD1D-77A4-8B7C-D3CD519FA74B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DA6D2BF-B6B5-6324-D4FB-64620CE3FBB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57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B9F480CC-0273-6E1E-C035-09993D89C9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4506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35FDB-97E4-9DD2-9444-5D89108F5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554EFE-4CAF-3F6F-85EA-22E8F2E4B6A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C8F818-15FF-9525-2B7D-AFD1E54D179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FC64F79-BFF4-6159-6425-5595926AFA80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58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D4769E21-FD5D-9FA5-FF3B-F47D19470C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44801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8DAE1-DC52-2D45-7A82-8F2EC84F3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DC6FFF-E014-0984-5FA0-048EE2542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Blackbox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0DAC66-7C00-07ED-7356-D42EC41AA0F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 dirty="0"/>
              <a:t>Medien sicher nutzen | Modul 2 | Magische Wand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B88528F-1334-141C-D4BA-5D4378CEC75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59</a:t>
            </a:fld>
            <a:endParaRPr lang="de-DE" dirty="0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686A3AF2-0D6D-1322-A1D2-354256DB5E99}"/>
              </a:ext>
            </a:extLst>
          </p:cNvPr>
          <p:cNvSpPr/>
          <p:nvPr/>
        </p:nvSpPr>
        <p:spPr>
          <a:xfrm>
            <a:off x="682167" y="1332000"/>
            <a:ext cx="8237715" cy="79224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Gebt eine Einschätzung ab: </a:t>
            </a:r>
            <a:br>
              <a:rPr lang="de-DE" sz="2000" b="1" dirty="0"/>
            </a:br>
            <a:r>
              <a:rPr lang="de-DE" sz="2000" b="1" dirty="0"/>
              <a:t>Was kostet eine SMS an die Nummer 23456?</a:t>
            </a:r>
          </a:p>
        </p:txBody>
      </p:sp>
      <p:sp>
        <p:nvSpPr>
          <p:cNvPr id="6" name="Rechteck: abgerundete Ecken 5">
            <a:hlinkClick r:id="rId3" action="ppaction://hlinksldjump"/>
            <a:extLst>
              <a:ext uri="{FF2B5EF4-FFF2-40B4-BE49-F238E27FC236}">
                <a16:creationId xmlns:a16="http://schemas.microsoft.com/office/drawing/2014/main" id="{1505FED6-E9AB-3326-0BB1-141B3D0F462E}"/>
              </a:ext>
            </a:extLst>
          </p:cNvPr>
          <p:cNvSpPr/>
          <p:nvPr/>
        </p:nvSpPr>
        <p:spPr>
          <a:xfrm>
            <a:off x="682167" y="2331429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SMS kosten immer gleich viel.</a:t>
            </a:r>
          </a:p>
        </p:txBody>
      </p:sp>
      <p:sp>
        <p:nvSpPr>
          <p:cNvPr id="7" name="Rechteck: abgerundete Ecken 6">
            <a:hlinkClick r:id="rId4" action="ppaction://hlinksldjump"/>
            <a:extLst>
              <a:ext uri="{FF2B5EF4-FFF2-40B4-BE49-F238E27FC236}">
                <a16:creationId xmlns:a16="http://schemas.microsoft.com/office/drawing/2014/main" id="{3B4CBFB8-A77A-C3BF-AB7C-CAE923816002}"/>
              </a:ext>
            </a:extLst>
          </p:cNvPr>
          <p:cNvSpPr/>
          <p:nvPr/>
        </p:nvSpPr>
        <p:spPr>
          <a:xfrm>
            <a:off x="682167" y="3097906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SMS an diese Nummer sind immer kostenlos.</a:t>
            </a:r>
          </a:p>
        </p:txBody>
      </p:sp>
      <p:sp>
        <p:nvSpPr>
          <p:cNvPr id="8" name="Rechteck: abgerundete Ecken 7">
            <a:hlinkClick r:id="rId5" action="ppaction://hlinksldjump"/>
            <a:extLst>
              <a:ext uri="{FF2B5EF4-FFF2-40B4-BE49-F238E27FC236}">
                <a16:creationId xmlns:a16="http://schemas.microsoft.com/office/drawing/2014/main" id="{96FE877E-F73B-5650-4832-D2125CD02C1F}"/>
              </a:ext>
            </a:extLst>
          </p:cNvPr>
          <p:cNvSpPr/>
          <p:nvPr/>
        </p:nvSpPr>
        <p:spPr>
          <a:xfrm>
            <a:off x="682167" y="3868870"/>
            <a:ext cx="8237715" cy="581713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SMS an fünfstellige Nummern sind oft teurer. </a:t>
            </a:r>
          </a:p>
        </p:txBody>
      </p:sp>
    </p:spTree>
    <p:extLst>
      <p:ext uri="{BB962C8B-B14F-4D97-AF65-F5344CB8AC3E}">
        <p14:creationId xmlns:p14="http://schemas.microsoft.com/office/powerpoint/2010/main" val="1865656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3C882-BA9F-D0B8-C3FA-792387983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1F102F-C9E9-12CF-B6F3-FB45AF722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Smartphones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11ACC9-AA13-D875-191F-890EC90F911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CB8B9E-E3D5-759C-0653-24F8FF7F546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93E31758-E942-DB2E-3E03-F976F0EA99E4}"/>
              </a:ext>
            </a:extLst>
          </p:cNvPr>
          <p:cNvSpPr/>
          <p:nvPr/>
        </p:nvSpPr>
        <p:spPr>
          <a:xfrm>
            <a:off x="682167" y="1424412"/>
            <a:ext cx="11085763" cy="124833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Für den Fall, dass ein Handy verloren geht oder gestohlen wird, sollte eine Bildschirmsperre eingerichtet werden. </a:t>
            </a:r>
          </a:p>
          <a:p>
            <a:pPr algn="ctr"/>
            <a:r>
              <a:rPr lang="de-DE" sz="2000" b="1" dirty="0"/>
              <a:t>Welches dieser Verfahren ist am sichersten?</a:t>
            </a:r>
          </a:p>
        </p:txBody>
      </p:sp>
      <p:sp>
        <p:nvSpPr>
          <p:cNvPr id="8" name="Rechteck: abgerundete Ecken 7">
            <a:hlinkClick r:id="rId3" action="ppaction://hlinksldjump"/>
            <a:extLst>
              <a:ext uri="{FF2B5EF4-FFF2-40B4-BE49-F238E27FC236}">
                <a16:creationId xmlns:a16="http://schemas.microsoft.com/office/drawing/2014/main" id="{3F1E676B-1CAF-8503-72AE-DAC48DBFE7AD}"/>
              </a:ext>
            </a:extLst>
          </p:cNvPr>
          <p:cNvSpPr/>
          <p:nvPr/>
        </p:nvSpPr>
        <p:spPr>
          <a:xfrm>
            <a:off x="1927872" y="3017156"/>
            <a:ext cx="2455479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Muster</a:t>
            </a:r>
          </a:p>
        </p:txBody>
      </p:sp>
      <p:sp>
        <p:nvSpPr>
          <p:cNvPr id="3" name="Rechteck: abgerundete Ecken 2">
            <a:hlinkClick r:id="rId4" action="ppaction://hlinksldjump"/>
            <a:extLst>
              <a:ext uri="{FF2B5EF4-FFF2-40B4-BE49-F238E27FC236}">
                <a16:creationId xmlns:a16="http://schemas.microsoft.com/office/drawing/2014/main" id="{89D1944E-7905-8B64-6E1B-569D4F1E6242}"/>
              </a:ext>
            </a:extLst>
          </p:cNvPr>
          <p:cNvSpPr/>
          <p:nvPr/>
        </p:nvSpPr>
        <p:spPr>
          <a:xfrm>
            <a:off x="4602986" y="3017156"/>
            <a:ext cx="2891117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Gesichtserkennung</a:t>
            </a:r>
          </a:p>
        </p:txBody>
      </p:sp>
      <p:sp>
        <p:nvSpPr>
          <p:cNvPr id="7" name="Rechteck: abgerundete Ecken 6">
            <a:hlinkClick r:id="rId5" action="ppaction://hlinksldjump"/>
            <a:extLst>
              <a:ext uri="{FF2B5EF4-FFF2-40B4-BE49-F238E27FC236}">
                <a16:creationId xmlns:a16="http://schemas.microsoft.com/office/drawing/2014/main" id="{94B8AB87-E72A-028A-17DB-53EA24CD272D}"/>
              </a:ext>
            </a:extLst>
          </p:cNvPr>
          <p:cNvSpPr/>
          <p:nvPr/>
        </p:nvSpPr>
        <p:spPr>
          <a:xfrm>
            <a:off x="7758563" y="3017156"/>
            <a:ext cx="2402542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Passwort</a:t>
            </a:r>
          </a:p>
        </p:txBody>
      </p:sp>
    </p:spTree>
    <p:extLst>
      <p:ext uri="{BB962C8B-B14F-4D97-AF65-F5344CB8AC3E}">
        <p14:creationId xmlns:p14="http://schemas.microsoft.com/office/powerpoint/2010/main" val="13921805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DDAF4-A30A-64EE-FD44-61143E153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D9F977-D759-D1AA-DEE2-07FC5A133D2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8E36E9-992B-E48B-F5CB-5D5252139BF6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1E60F2D-B389-89B8-FCD3-5CF316AEF745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60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90C8FF6F-CD76-EB01-92AD-D3C029551E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8144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558E-6B41-6415-DDC1-68E60FE42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47418E-20E7-9B3B-A834-4452490D864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ACF46C7-781D-E085-40FC-DAF4A8E53DC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625F74-8B17-65C2-45C4-9172A539E6D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2B3ECC55-1833-D7A8-4805-96780A66D1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254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D23E3-DE27-EF28-2003-6E1FAC8ED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BF230BB-75D5-A7FB-1886-909ED6EE1E9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217F2EE-AB6C-DB5D-6B5F-E055A0D0370B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9085D31-A907-FE92-15FD-76E3CB4BD84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62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02FC121F-2905-2720-F81A-E6B15C01C6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66659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6FCEE-9810-C247-97A7-0B4B1E1A5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E2F24B-0FC0-FC15-06F4-A466F4B96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Blackbox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A252A9-7C3C-B211-C338-3F0CD6B8324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 dirty="0"/>
              <a:t>Medien sicher nutzen | Modul 2 | Magische Wand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DF8D1DB-B032-63B5-61B7-2EDC5444E96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63</a:t>
            </a:fld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A6CAB793-CA9B-EBE5-B88A-495298A42461}"/>
              </a:ext>
            </a:extLst>
          </p:cNvPr>
          <p:cNvSpPr/>
          <p:nvPr/>
        </p:nvSpPr>
        <p:spPr>
          <a:xfrm>
            <a:off x="682167" y="1386471"/>
            <a:ext cx="8237715" cy="91277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Du hast eine neue App heruntergeladen, mit der du Fotos bearbeiten willst. Welche der folgenden Berechtigungen sind überflüssig, damit du das tun kannst? </a:t>
            </a:r>
          </a:p>
        </p:txBody>
      </p:sp>
      <p:sp>
        <p:nvSpPr>
          <p:cNvPr id="3" name="Rechteck: abgerundete Ecken 2">
            <a:hlinkClick r:id="rId3" action="ppaction://hlinksldjump"/>
            <a:extLst>
              <a:ext uri="{FF2B5EF4-FFF2-40B4-BE49-F238E27FC236}">
                <a16:creationId xmlns:a16="http://schemas.microsoft.com/office/drawing/2014/main" id="{0F4E6CD3-B8A5-2875-D0C7-90195EE91773}"/>
              </a:ext>
            </a:extLst>
          </p:cNvPr>
          <p:cNvSpPr/>
          <p:nvPr/>
        </p:nvSpPr>
        <p:spPr>
          <a:xfrm>
            <a:off x="682168" y="2497464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Zugriff auf die Kamera</a:t>
            </a:r>
          </a:p>
        </p:txBody>
      </p:sp>
      <p:sp>
        <p:nvSpPr>
          <p:cNvPr id="6" name="Rechteck: abgerundete Ecken 5">
            <a:hlinkClick r:id="rId4" action="ppaction://hlinksldjump"/>
            <a:extLst>
              <a:ext uri="{FF2B5EF4-FFF2-40B4-BE49-F238E27FC236}">
                <a16:creationId xmlns:a16="http://schemas.microsoft.com/office/drawing/2014/main" id="{711DC028-E97B-531E-F4CA-FF80C3C24360}"/>
              </a:ext>
            </a:extLst>
          </p:cNvPr>
          <p:cNvSpPr/>
          <p:nvPr/>
        </p:nvSpPr>
        <p:spPr>
          <a:xfrm>
            <a:off x="682168" y="3384970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Zugriff auf deinen Standort </a:t>
            </a:r>
          </a:p>
        </p:txBody>
      </p:sp>
      <p:sp>
        <p:nvSpPr>
          <p:cNvPr id="7" name="Rechteck: abgerundete Ecken 6">
            <a:hlinkClick r:id="rId4" action="ppaction://hlinksldjump"/>
            <a:extLst>
              <a:ext uri="{FF2B5EF4-FFF2-40B4-BE49-F238E27FC236}">
                <a16:creationId xmlns:a16="http://schemas.microsoft.com/office/drawing/2014/main" id="{596A9A0B-4B5B-E3DA-69E3-C35FC1849C09}"/>
              </a:ext>
            </a:extLst>
          </p:cNvPr>
          <p:cNvSpPr/>
          <p:nvPr/>
        </p:nvSpPr>
        <p:spPr>
          <a:xfrm>
            <a:off x="4891098" y="2497464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Zugriff auf deine Kontakte  </a:t>
            </a:r>
          </a:p>
        </p:txBody>
      </p:sp>
      <p:sp>
        <p:nvSpPr>
          <p:cNvPr id="9" name="Rechteck: abgerundete Ecken 8">
            <a:hlinkClick r:id="rId4" action="ppaction://hlinksldjump"/>
            <a:extLst>
              <a:ext uri="{FF2B5EF4-FFF2-40B4-BE49-F238E27FC236}">
                <a16:creationId xmlns:a16="http://schemas.microsoft.com/office/drawing/2014/main" id="{8465BBC9-AE94-F856-7F29-4BA609D33017}"/>
              </a:ext>
            </a:extLst>
          </p:cNvPr>
          <p:cNvSpPr/>
          <p:nvPr/>
        </p:nvSpPr>
        <p:spPr>
          <a:xfrm>
            <a:off x="4891098" y="3384970"/>
            <a:ext cx="40332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Zugriff auf WLAN</a:t>
            </a:r>
          </a:p>
        </p:txBody>
      </p:sp>
    </p:spTree>
    <p:extLst>
      <p:ext uri="{BB962C8B-B14F-4D97-AF65-F5344CB8AC3E}">
        <p14:creationId xmlns:p14="http://schemas.microsoft.com/office/powerpoint/2010/main" val="29694174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6716C-EBC0-7641-F86E-D85F7426A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8A321D-4FE5-D3A9-088D-C7FFC243C59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E9C409D-ED74-9B14-A900-AA75B134ECDB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0DDD31-08B9-9C1D-53EA-12818D571F50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3D485521-914C-E810-C3D3-AEC1D371A3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84959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74EB6-F9F5-5E48-346F-AD62254D0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D4912-85DC-C3AA-6864-7E2D1EC22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924282"/>
          </a:xfrm>
        </p:spPr>
        <p:txBody>
          <a:bodyPr/>
          <a:lstStyle/>
          <a:p>
            <a:r>
              <a:rPr lang="de-DE" dirty="0"/>
              <a:t>Es sind drei richtige Antworten. </a:t>
            </a:r>
            <a:br>
              <a:rPr lang="de-DE" dirty="0"/>
            </a:br>
            <a:r>
              <a:rPr lang="de-DE" dirty="0"/>
              <a:t>Hast du alle gefunden?</a:t>
            </a:r>
            <a:br>
              <a:rPr lang="de-DE" dirty="0"/>
            </a:br>
            <a:endParaRPr lang="de-DE" dirty="0"/>
          </a:p>
        </p:txBody>
      </p:sp>
      <p:sp>
        <p:nvSpPr>
          <p:cNvPr id="4" name="Rechteck: abgerundete Ecken 3">
            <a:hlinkClick r:id="rId2" action="ppaction://hlinksldjump"/>
            <a:extLst>
              <a:ext uri="{FF2B5EF4-FFF2-40B4-BE49-F238E27FC236}">
                <a16:creationId xmlns:a16="http://schemas.microsoft.com/office/drawing/2014/main" id="{F6B07236-7CC8-C13B-BD00-027A57301253}"/>
              </a:ext>
            </a:extLst>
          </p:cNvPr>
          <p:cNvSpPr/>
          <p:nvPr/>
        </p:nvSpPr>
        <p:spPr>
          <a:xfrm>
            <a:off x="682167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5" name="Rechteck: abgerundete Ecken 4">
            <a:hlinkClick r:id="rId3" action="ppaction://hlinksldjump"/>
            <a:extLst>
              <a:ext uri="{FF2B5EF4-FFF2-40B4-BE49-F238E27FC236}">
                <a16:creationId xmlns:a16="http://schemas.microsoft.com/office/drawing/2014/main" id="{41B697A4-8BF0-9A51-6291-65586664967C}"/>
              </a:ext>
            </a:extLst>
          </p:cNvPr>
          <p:cNvSpPr/>
          <p:nvPr/>
        </p:nvSpPr>
        <p:spPr>
          <a:xfrm>
            <a:off x="3487024" y="2093858"/>
            <a:ext cx="2628000" cy="721659"/>
          </a:xfrm>
          <a:prstGeom prst="roundRect">
            <a:avLst/>
          </a:prstGeom>
          <a:solidFill>
            <a:schemeClr val="tx2"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Nein</a:t>
            </a:r>
          </a:p>
        </p:txBody>
      </p:sp>
    </p:spTree>
    <p:extLst>
      <p:ext uri="{BB962C8B-B14F-4D97-AF65-F5344CB8AC3E}">
        <p14:creationId xmlns:p14="http://schemas.microsoft.com/office/powerpoint/2010/main" val="362822219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4742A-7EC0-64A8-273C-7BD830405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F69AC9-BE90-A8F1-2DFB-362058E5882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falsch,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CDCACAB-BD0C-C786-62B0-DAB2D3C7633A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A67E34-198F-73C5-078C-88EFA6EE8AC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66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57190D0E-A44A-6F5A-E3F4-609800E124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258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A3DD4-BBA6-D630-8387-820A73FC7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418A0F-EB37-781E-5441-8F050A48959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das unsicherste Verfahren,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310AEE-9F83-E5DC-C310-1BC83DCF448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B18339-02A8-9DBB-F040-1F18DC9230E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E18F056E-A7E8-76E0-7613-52E29251C1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964123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546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87F86-0C89-27B7-3C86-ADDC748C4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1250AE-B733-4E28-321D-BFBC539F726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Schon ganz okay, aber es geht noch sicherer!  </a:t>
            </a:r>
            <a:br>
              <a:rPr lang="de-DE" sz="6000" dirty="0">
                <a:solidFill>
                  <a:schemeClr val="tx2"/>
                </a:solidFill>
              </a:rPr>
            </a:b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C278C5B-4328-67BE-E067-51FA91C812B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26FD45C-549E-4239-762B-72B7E7E99E7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8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E6CFC78E-0EE8-E66B-997C-15E9BA7743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4235253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982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872D8-D9C3-6372-F504-005881DBF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BD44403-E8D9-ABF2-458B-65DD84D8E93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8CDB0A2-4399-C7DF-83BF-EB084E6B17C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FA86540-F383-32AC-3FDA-8A4B093B051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9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05D0C9C3-6BB8-FA89-00BC-88CD6248E9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017438"/>
      </p:ext>
    </p:extLst>
  </p:cSld>
  <p:clrMapOvr>
    <a:masterClrMapping/>
  </p:clrMapOvr>
</p:sld>
</file>

<file path=ppt/theme/theme1.xml><?xml version="1.0" encoding="utf-8"?>
<a:theme xmlns:a="http://schemas.openxmlformats.org/drawingml/2006/main" name="Titel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A9605869-16B1-4BE8-BB6C-FA6264D78DC4}" vid="{DD1C51A7-779F-468A-8338-FB6B3226CEFA}"/>
    </a:ext>
  </a:extLst>
</a:theme>
</file>

<file path=ppt/theme/theme2.xml><?xml version="1.0" encoding="utf-8"?>
<a:theme xmlns:a="http://schemas.openxmlformats.org/drawingml/2006/main" name="1_Inhalt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331C275-2B17-46F4-B5F1-458192E319F7}" vid="{5B08B16A-0B7D-44A3-B2BD-3812CB1EAE09}"/>
    </a:ext>
  </a:extLst>
</a:theme>
</file>

<file path=ppt/theme/theme3.xml><?xml version="1.0" encoding="utf-8"?>
<a:theme xmlns:a="http://schemas.openxmlformats.org/drawingml/2006/main" name="Inhalt">
  <a:themeElements>
    <a:clrScheme name="Benutzerdefiniert 2">
      <a:dk1>
        <a:srgbClr val="000000"/>
      </a:dk1>
      <a:lt1>
        <a:srgbClr val="FFFFFF"/>
      </a:lt1>
      <a:dk2>
        <a:srgbClr val="005C78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1" id="{A9605869-16B1-4BE8-BB6C-FA6264D78DC4}" vid="{BC91BA67-CBEF-4FE8-A347-C6D1968B7F9A}"/>
    </a:ext>
  </a:extLst>
</a:theme>
</file>

<file path=ppt/theme/theme4.xml><?xml version="1.0" encoding="utf-8"?>
<a:theme xmlns:a="http://schemas.openxmlformats.org/drawingml/2006/main" name="Zusätzliche Folien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A9605869-16B1-4BE8-BB6C-FA6264D78DC4}" vid="{BEAA1955-1B83-4B04-8896-B5B2314DDF84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Powerpoint_Standardpraesentation_16zu9_vzbv</Template>
  <TotalTime>0</TotalTime>
  <Words>1465</Words>
  <Application>Microsoft Office PowerPoint</Application>
  <PresentationFormat>Breitbild</PresentationFormat>
  <Paragraphs>299</Paragraphs>
  <Slides>66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66</vt:i4>
      </vt:variant>
    </vt:vector>
  </HeadingPairs>
  <TitlesOfParts>
    <vt:vector size="74" baseType="lpstr">
      <vt:lpstr>Aptos</vt:lpstr>
      <vt:lpstr>Aptos Bold</vt:lpstr>
      <vt:lpstr>Arial</vt:lpstr>
      <vt:lpstr>Calibri</vt:lpstr>
      <vt:lpstr>Titel</vt:lpstr>
      <vt:lpstr>1_Inhalt</vt:lpstr>
      <vt:lpstr>Inhalt</vt:lpstr>
      <vt:lpstr>Zusätzliche Folien</vt:lpstr>
      <vt:lpstr>Die Magische Wand – Smartphone &amp; Apps</vt:lpstr>
      <vt:lpstr>Smartphones 100</vt:lpstr>
      <vt:lpstr>PowerPoint-Präsentation</vt:lpstr>
      <vt:lpstr>PowerPoint-Präsentation</vt:lpstr>
      <vt:lpstr>PowerPoint-Präsentation</vt:lpstr>
      <vt:lpstr>Smartphones 200</vt:lpstr>
      <vt:lpstr>PowerPoint-Präsentation</vt:lpstr>
      <vt:lpstr>PowerPoint-Präsentation</vt:lpstr>
      <vt:lpstr>PowerPoint-Präsentation</vt:lpstr>
      <vt:lpstr>Smartphones 300</vt:lpstr>
      <vt:lpstr>PowerPoint-Präsentation</vt:lpstr>
      <vt:lpstr>Es sind zwei richtige Antworten.  Hast du beide gefunden? </vt:lpstr>
      <vt:lpstr>PowerPoint-Präsentation</vt:lpstr>
      <vt:lpstr>Smartphones 400</vt:lpstr>
      <vt:lpstr>PowerPoint-Präsentation</vt:lpstr>
      <vt:lpstr>Es sind zwei richtige Antworten.  Hast du beide gefunden? </vt:lpstr>
      <vt:lpstr>PowerPoint-Präsentation</vt:lpstr>
      <vt:lpstr>Apps 100</vt:lpstr>
      <vt:lpstr>PowerPoint-Präsentation</vt:lpstr>
      <vt:lpstr>PowerPoint-Präsentation</vt:lpstr>
      <vt:lpstr>PowerPoint-Präsentation</vt:lpstr>
      <vt:lpstr>Apps 200</vt:lpstr>
      <vt:lpstr>PowerPoint-Präsentation</vt:lpstr>
      <vt:lpstr>Es sind zwei richtige Antworten.  Hast du beide gefunden? </vt:lpstr>
      <vt:lpstr>PowerPoint-Präsentation</vt:lpstr>
      <vt:lpstr>PowerPoint-Präsentation</vt:lpstr>
      <vt:lpstr>Apps 300 </vt:lpstr>
      <vt:lpstr>PowerPoint-Präsentation</vt:lpstr>
      <vt:lpstr>PowerPoint-Präsentation</vt:lpstr>
      <vt:lpstr>Apps 400</vt:lpstr>
      <vt:lpstr>PowerPoint-Präsentation</vt:lpstr>
      <vt:lpstr>PowerPoint-Präsentation</vt:lpstr>
      <vt:lpstr>PowerPoint-Präsentation</vt:lpstr>
      <vt:lpstr>Was tun 100</vt:lpstr>
      <vt:lpstr>PowerPoint-Präsentation</vt:lpstr>
      <vt:lpstr>Es sind zwei richtige Antworten.  Hast du beide gefunden? </vt:lpstr>
      <vt:lpstr>PowerPoint-Präsentation</vt:lpstr>
      <vt:lpstr>Was tun 200</vt:lpstr>
      <vt:lpstr>PowerPoint-Präsentation</vt:lpstr>
      <vt:lpstr>PowerPoint-Präsentation</vt:lpstr>
      <vt:lpstr>PowerPoint-Präsentation</vt:lpstr>
      <vt:lpstr>Was tun 300</vt:lpstr>
      <vt:lpstr>PowerPoint-Präsentation</vt:lpstr>
      <vt:lpstr>PowerPoint-Präsentation</vt:lpstr>
      <vt:lpstr>PowerPoint-Präsentation</vt:lpstr>
      <vt:lpstr>Was tun 400</vt:lpstr>
      <vt:lpstr>PowerPoint-Präsentation</vt:lpstr>
      <vt:lpstr>PowerPoint-Präsentation</vt:lpstr>
      <vt:lpstr>PowerPoint-Präsentation</vt:lpstr>
      <vt:lpstr>PowerPoint-Präsentation</vt:lpstr>
      <vt:lpstr>Blackbox 100</vt:lpstr>
      <vt:lpstr>PowerPoint-Präsentation</vt:lpstr>
      <vt:lpstr>PowerPoint-Präsentation</vt:lpstr>
      <vt:lpstr>PowerPoint-Präsentation</vt:lpstr>
      <vt:lpstr>Blackbox 200</vt:lpstr>
      <vt:lpstr>PowerPoint-Präsentation</vt:lpstr>
      <vt:lpstr>PowerPoint-Präsentation</vt:lpstr>
      <vt:lpstr>PowerPoint-Präsentation</vt:lpstr>
      <vt:lpstr>Blackbox 300</vt:lpstr>
      <vt:lpstr>PowerPoint-Präsentation</vt:lpstr>
      <vt:lpstr>PowerPoint-Präsentation</vt:lpstr>
      <vt:lpstr>PowerPoint-Präsentation</vt:lpstr>
      <vt:lpstr>Blackbox 400</vt:lpstr>
      <vt:lpstr>PowerPoint-Präsentation</vt:lpstr>
      <vt:lpstr>Es sind drei richtige Antworten.  Hast du alle gefunden?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Anke Enders</dc:creator>
  <cp:lastModifiedBy>Preywisch.Ruth</cp:lastModifiedBy>
  <cp:revision>19</cp:revision>
  <dcterms:created xsi:type="dcterms:W3CDTF">2025-10-21T17:18:43Z</dcterms:created>
  <dcterms:modified xsi:type="dcterms:W3CDTF">2026-03-12T10:30:43Z</dcterms:modified>
</cp:coreProperties>
</file>