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2" r:id="rId4"/>
    <p:sldId id="261" r:id="rId5"/>
    <p:sldId id="263" r:id="rId6"/>
    <p:sldId id="264" r:id="rId7"/>
    <p:sldId id="257" r:id="rId8"/>
    <p:sldId id="265" r:id="rId9"/>
    <p:sldId id="266" r:id="rId10"/>
    <p:sldId id="270" r:id="rId11"/>
    <p:sldId id="267" r:id="rId12"/>
    <p:sldId id="268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big\Desktop\Artikel\Segregation%20der%20deutschen%20St&#228;dte\Segregation%20II\Deskription\Segregationsindiz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big\Desktop\Artikel\Segregation%20der%20deutschen%20St&#228;dte\Segregation%20II\Deskription\Segregationsindiz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big\Desktop\Artikel\Segregation%20der%20deutschen%20St&#228;dte\Segregation%20II\Deskription\Segregationsindiz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elbig\Desktop\Artikel\Segregation%20der%20deutschen%20St&#228;dte\Segregation%20II\Auswertungen\Grafik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Tabelle3!$B$104</c:f>
              <c:strCache>
                <c:ptCount val="1"/>
                <c:pt idx="0">
                  <c:v>Sozialhilfe</c:v>
                </c:pt>
              </c:strCache>
            </c:strRef>
          </c:tx>
          <c:marker>
            <c:symbol val="none"/>
          </c:marker>
          <c:cat>
            <c:strRef>
              <c:f>Tabelle3!$A$105:$A$122</c:f>
              <c:strCache>
                <c:ptCount val="18"/>
                <c:pt idx="0">
                  <c:v>um 1985</c:v>
                </c:pt>
                <c:pt idx="1">
                  <c:v>um 1990</c:v>
                </c:pt>
                <c:pt idx="2">
                  <c:v>1995</c:v>
                </c:pt>
                <c:pt idx="3">
                  <c:v>2000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Tabelle3!$B$105:$B$122</c:f>
              <c:numCache>
                <c:formatCode>0.0</c:formatCode>
                <c:ptCount val="18"/>
                <c:pt idx="0">
                  <c:v>19.350000000000001</c:v>
                </c:pt>
                <c:pt idx="1">
                  <c:v>19.574999999999999</c:v>
                </c:pt>
                <c:pt idx="2">
                  <c:v>20.636363636363637</c:v>
                </c:pt>
                <c:pt idx="3">
                  <c:v>22.256249999999994</c:v>
                </c:pt>
                <c:pt idx="4">
                  <c:v>23.810000000000002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E91-8846-8514-308D17712B26}"/>
            </c:ext>
          </c:extLst>
        </c:ser>
        <c:ser>
          <c:idx val="1"/>
          <c:order val="1"/>
          <c:tx>
            <c:strRef>
              <c:f>Tabelle3!$C$104</c:f>
              <c:strCache>
                <c:ptCount val="1"/>
                <c:pt idx="0">
                  <c:v>SGB II West</c:v>
                </c:pt>
              </c:strCache>
            </c:strRef>
          </c:tx>
          <c:marker>
            <c:symbol val="none"/>
          </c:marker>
          <c:cat>
            <c:strRef>
              <c:f>Tabelle3!$A$105:$A$122</c:f>
              <c:strCache>
                <c:ptCount val="18"/>
                <c:pt idx="0">
                  <c:v>um 1985</c:v>
                </c:pt>
                <c:pt idx="1">
                  <c:v>um 1990</c:v>
                </c:pt>
                <c:pt idx="2">
                  <c:v>1995</c:v>
                </c:pt>
                <c:pt idx="3">
                  <c:v>2000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Tabelle3!$C$105:$C$122</c:f>
              <c:numCache>
                <c:formatCode>General</c:formatCode>
                <c:ptCount val="18"/>
                <c:pt idx="5" formatCode="0.0">
                  <c:v>23.258940606060605</c:v>
                </c:pt>
                <c:pt idx="6" formatCode="0.0">
                  <c:v>23.708024090909088</c:v>
                </c:pt>
                <c:pt idx="7" formatCode="0.0">
                  <c:v>24.153477826086966</c:v>
                </c:pt>
                <c:pt idx="8" formatCode="0.0">
                  <c:v>24.711477647058828</c:v>
                </c:pt>
                <c:pt idx="9" formatCode="0.0">
                  <c:v>24.951125000000012</c:v>
                </c:pt>
                <c:pt idx="10" formatCode="0.0">
                  <c:v>25.300971896551719</c:v>
                </c:pt>
                <c:pt idx="11" formatCode="0.0">
                  <c:v>25.148376129032258</c:v>
                </c:pt>
                <c:pt idx="12" formatCode="0.0">
                  <c:v>25.275574918032788</c:v>
                </c:pt>
                <c:pt idx="13" formatCode="0.0">
                  <c:v>25.184223593750001</c:v>
                </c:pt>
                <c:pt idx="14" formatCode="0.0">
                  <c:v>25.280689999999989</c:v>
                </c:pt>
                <c:pt idx="15" formatCode="0.0">
                  <c:v>25.435275230769225</c:v>
                </c:pt>
                <c:pt idx="16" formatCode="0.0">
                  <c:v>25.251854769230782</c:v>
                </c:pt>
                <c:pt idx="17" formatCode="0.0">
                  <c:v>24.981161311475411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E91-8846-8514-308D17712B26}"/>
            </c:ext>
          </c:extLst>
        </c:ser>
        <c:ser>
          <c:idx val="2"/>
          <c:order val="2"/>
          <c:tx>
            <c:strRef>
              <c:f>Tabelle3!$D$104</c:f>
              <c:strCache>
                <c:ptCount val="1"/>
                <c:pt idx="0">
                  <c:v>SGB II Ost</c:v>
                </c:pt>
              </c:strCache>
            </c:strRef>
          </c:tx>
          <c:marker>
            <c:symbol val="none"/>
          </c:marker>
          <c:cat>
            <c:strRef>
              <c:f>Tabelle3!$A$105:$A$122</c:f>
              <c:strCache>
                <c:ptCount val="18"/>
                <c:pt idx="0">
                  <c:v>um 1985</c:v>
                </c:pt>
                <c:pt idx="1">
                  <c:v>um 1990</c:v>
                </c:pt>
                <c:pt idx="2">
                  <c:v>1995</c:v>
                </c:pt>
                <c:pt idx="3">
                  <c:v>2000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Tabelle3!$D$105:$D$122</c:f>
              <c:numCache>
                <c:formatCode>General</c:formatCode>
                <c:ptCount val="18"/>
                <c:pt idx="5" formatCode="0.0">
                  <c:v>24.275313125</c:v>
                </c:pt>
                <c:pt idx="6" formatCode="0.0">
                  <c:v>25.11951176470588</c:v>
                </c:pt>
                <c:pt idx="7" formatCode="0.0">
                  <c:v>25.948463157894736</c:v>
                </c:pt>
                <c:pt idx="8" formatCode="0.0">
                  <c:v>26.815276315789472</c:v>
                </c:pt>
                <c:pt idx="9" formatCode="0.0">
                  <c:v>27.732550526315794</c:v>
                </c:pt>
                <c:pt idx="10" formatCode="0.0">
                  <c:v>28.245236499999997</c:v>
                </c:pt>
                <c:pt idx="11" formatCode="0.0">
                  <c:v>29.041004499999996</c:v>
                </c:pt>
                <c:pt idx="12" formatCode="0.0">
                  <c:v>29.821107999999999</c:v>
                </c:pt>
                <c:pt idx="13" formatCode="0.0">
                  <c:v>30.231473999999999</c:v>
                </c:pt>
                <c:pt idx="14" formatCode="0.0">
                  <c:v>30.852408999999994</c:v>
                </c:pt>
                <c:pt idx="15" formatCode="0.0">
                  <c:v>31.062142500000004</c:v>
                </c:pt>
                <c:pt idx="16" formatCode="0.0">
                  <c:v>32.23570500000001</c:v>
                </c:pt>
                <c:pt idx="17" formatCode="0.0">
                  <c:v>33.334178947368422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E91-8846-8514-308D17712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575424"/>
        <c:axId val="217576960"/>
      </c:lineChart>
      <c:catAx>
        <c:axId val="21757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7576960"/>
        <c:crosses val="autoZero"/>
        <c:auto val="1"/>
        <c:lblAlgn val="ctr"/>
        <c:lblOffset val="100"/>
        <c:noMultiLvlLbl val="0"/>
      </c:catAx>
      <c:valAx>
        <c:axId val="217576960"/>
        <c:scaling>
          <c:orientation val="minMax"/>
          <c:max val="40"/>
          <c:min val="15"/>
        </c:scaling>
        <c:delete val="0"/>
        <c:axPos val="l"/>
        <c:numFmt formatCode="0.0" sourceLinked="1"/>
        <c:majorTickMark val="out"/>
        <c:minorTickMark val="none"/>
        <c:tickLblPos val="nextTo"/>
        <c:crossAx val="2175754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Tabelle2!$C$73</c:f>
              <c:strCache>
                <c:ptCount val="1"/>
                <c:pt idx="0">
                  <c:v>Soziale Segregation insgesamt</c:v>
                </c:pt>
              </c:strCache>
            </c:strRef>
          </c:tx>
          <c:invertIfNegative val="0"/>
          <c:cat>
            <c:strRef>
              <c:f>Tabelle2!$A$74:$A$103</c:f>
              <c:strCache>
                <c:ptCount val="30"/>
                <c:pt idx="0">
                  <c:v>Mainz</c:v>
                </c:pt>
                <c:pt idx="1">
                  <c:v>Karlsruhe</c:v>
                </c:pt>
                <c:pt idx="2">
                  <c:v>Gelsenkirchen</c:v>
                </c:pt>
                <c:pt idx="3">
                  <c:v>Wiesbaden</c:v>
                </c:pt>
                <c:pt idx="4">
                  <c:v>München</c:v>
                </c:pt>
                <c:pt idx="5">
                  <c:v>Frankfurt a,M,</c:v>
                </c:pt>
                <c:pt idx="6">
                  <c:v>Stuttgart</c:v>
                </c:pt>
                <c:pt idx="7">
                  <c:v>Hannover</c:v>
                </c:pt>
                <c:pt idx="8">
                  <c:v>Hamburg</c:v>
                </c:pt>
                <c:pt idx="9">
                  <c:v>Düsseldorf</c:v>
                </c:pt>
                <c:pt idx="10">
                  <c:v>Bremen</c:v>
                </c:pt>
                <c:pt idx="11">
                  <c:v>Magdeburg</c:v>
                </c:pt>
                <c:pt idx="12">
                  <c:v>Mannheim</c:v>
                </c:pt>
                <c:pt idx="13">
                  <c:v>Nürnberg</c:v>
                </c:pt>
                <c:pt idx="14">
                  <c:v>Dresden</c:v>
                </c:pt>
                <c:pt idx="15">
                  <c:v>Dortmund</c:v>
                </c:pt>
                <c:pt idx="16">
                  <c:v>Leipzig</c:v>
                </c:pt>
                <c:pt idx="17">
                  <c:v>Essen</c:v>
                </c:pt>
                <c:pt idx="18">
                  <c:v>Chemnitz</c:v>
                </c:pt>
                <c:pt idx="19">
                  <c:v>Bonn</c:v>
                </c:pt>
                <c:pt idx="20">
                  <c:v>Berlin</c:v>
                </c:pt>
                <c:pt idx="21">
                  <c:v>Köln</c:v>
                </c:pt>
                <c:pt idx="22">
                  <c:v>Saarbrücken</c:v>
                </c:pt>
                <c:pt idx="23">
                  <c:v>Kiel</c:v>
                </c:pt>
                <c:pt idx="24">
                  <c:v>Jena</c:v>
                </c:pt>
                <c:pt idx="25">
                  <c:v>Halle</c:v>
                </c:pt>
                <c:pt idx="26">
                  <c:v>Erfurt</c:v>
                </c:pt>
                <c:pt idx="27">
                  <c:v>Potsdam</c:v>
                </c:pt>
                <c:pt idx="28">
                  <c:v>Rostock</c:v>
                </c:pt>
                <c:pt idx="29">
                  <c:v>Schwerin</c:v>
                </c:pt>
              </c:strCache>
            </c:strRef>
          </c:cat>
          <c:val>
            <c:numRef>
              <c:f>Tabelle2!$C$74:$C$103</c:f>
              <c:numCache>
                <c:formatCode>0.0</c:formatCode>
                <c:ptCount val="30"/>
                <c:pt idx="0">
                  <c:v>14.323169999999999</c:v>
                </c:pt>
                <c:pt idx="1">
                  <c:v>15.56434</c:v>
                </c:pt>
                <c:pt idx="2">
                  <c:v>19.353629999999999</c:v>
                </c:pt>
                <c:pt idx="3">
                  <c:v>20.102180000000001</c:v>
                </c:pt>
                <c:pt idx="4">
                  <c:v>21.560030000000001</c:v>
                </c:pt>
                <c:pt idx="5">
                  <c:v>22.124420000000001</c:v>
                </c:pt>
                <c:pt idx="6">
                  <c:v>23.040859999999999</c:v>
                </c:pt>
                <c:pt idx="7">
                  <c:v>23.1</c:v>
                </c:pt>
                <c:pt idx="8">
                  <c:v>24.1</c:v>
                </c:pt>
                <c:pt idx="9">
                  <c:v>24.6</c:v>
                </c:pt>
                <c:pt idx="10">
                  <c:v>25.9</c:v>
                </c:pt>
                <c:pt idx="11">
                  <c:v>26.5</c:v>
                </c:pt>
                <c:pt idx="12">
                  <c:v>26.8</c:v>
                </c:pt>
                <c:pt idx="13">
                  <c:v>27.7</c:v>
                </c:pt>
                <c:pt idx="14">
                  <c:v>28.2</c:v>
                </c:pt>
                <c:pt idx="15">
                  <c:v>29.4</c:v>
                </c:pt>
                <c:pt idx="16">
                  <c:v>29.7</c:v>
                </c:pt>
                <c:pt idx="17">
                  <c:v>30</c:v>
                </c:pt>
                <c:pt idx="18">
                  <c:v>30.4</c:v>
                </c:pt>
                <c:pt idx="19">
                  <c:v>31.4</c:v>
                </c:pt>
                <c:pt idx="20">
                  <c:v>31.8</c:v>
                </c:pt>
                <c:pt idx="21">
                  <c:v>32</c:v>
                </c:pt>
                <c:pt idx="22">
                  <c:v>34.6</c:v>
                </c:pt>
                <c:pt idx="23">
                  <c:v>34.799999999999997</c:v>
                </c:pt>
                <c:pt idx="24">
                  <c:v>39.200000000000003</c:v>
                </c:pt>
                <c:pt idx="25">
                  <c:v>40</c:v>
                </c:pt>
                <c:pt idx="26">
                  <c:v>40.299999999999997</c:v>
                </c:pt>
                <c:pt idx="27">
                  <c:v>41.5</c:v>
                </c:pt>
                <c:pt idx="28">
                  <c:v>42.9</c:v>
                </c:pt>
                <c:pt idx="29">
                  <c:v>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A6-2B4C-A5D1-8546E58A3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791488"/>
        <c:axId val="217813760"/>
      </c:barChart>
      <c:catAx>
        <c:axId val="217791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17813760"/>
        <c:crosses val="autoZero"/>
        <c:auto val="1"/>
        <c:lblAlgn val="ctr"/>
        <c:lblOffset val="100"/>
        <c:tickLblSkip val="1"/>
        <c:noMultiLvlLbl val="0"/>
      </c:catAx>
      <c:valAx>
        <c:axId val="217813760"/>
        <c:scaling>
          <c:orientation val="minMax"/>
          <c:max val="6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177914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Tabelle2!$B$73</c:f>
              <c:strCache>
                <c:ptCount val="1"/>
                <c:pt idx="0">
                  <c:v>Soziale Segregation Kinder</c:v>
                </c:pt>
              </c:strCache>
            </c:strRef>
          </c:tx>
          <c:invertIfNegative val="0"/>
          <c:cat>
            <c:strRef>
              <c:f>Tabelle2!$A$74:$A$103</c:f>
              <c:strCache>
                <c:ptCount val="30"/>
                <c:pt idx="0">
                  <c:v>Mainz</c:v>
                </c:pt>
                <c:pt idx="1">
                  <c:v>Karlsruhe</c:v>
                </c:pt>
                <c:pt idx="2">
                  <c:v>Gelsenkirchen</c:v>
                </c:pt>
                <c:pt idx="3">
                  <c:v>Wiesbaden</c:v>
                </c:pt>
                <c:pt idx="4">
                  <c:v>München</c:v>
                </c:pt>
                <c:pt idx="5">
                  <c:v>Frankfurt a,M,</c:v>
                </c:pt>
                <c:pt idx="6">
                  <c:v>Stuttgart</c:v>
                </c:pt>
                <c:pt idx="7">
                  <c:v>Hannover</c:v>
                </c:pt>
                <c:pt idx="8">
                  <c:v>Hamburg</c:v>
                </c:pt>
                <c:pt idx="9">
                  <c:v>Düsseldorf</c:v>
                </c:pt>
                <c:pt idx="10">
                  <c:v>Bremen</c:v>
                </c:pt>
                <c:pt idx="11">
                  <c:v>Magdeburg</c:v>
                </c:pt>
                <c:pt idx="12">
                  <c:v>Mannheim</c:v>
                </c:pt>
                <c:pt idx="13">
                  <c:v>Nürnberg</c:v>
                </c:pt>
                <c:pt idx="14">
                  <c:v>Dresden</c:v>
                </c:pt>
                <c:pt idx="15">
                  <c:v>Dortmund</c:v>
                </c:pt>
                <c:pt idx="16">
                  <c:v>Leipzig</c:v>
                </c:pt>
                <c:pt idx="17">
                  <c:v>Essen</c:v>
                </c:pt>
                <c:pt idx="18">
                  <c:v>Chemnitz</c:v>
                </c:pt>
                <c:pt idx="19">
                  <c:v>Bonn</c:v>
                </c:pt>
                <c:pt idx="20">
                  <c:v>Berlin</c:v>
                </c:pt>
                <c:pt idx="21">
                  <c:v>Köln</c:v>
                </c:pt>
                <c:pt idx="22">
                  <c:v>Saarbrücken</c:v>
                </c:pt>
                <c:pt idx="23">
                  <c:v>Kiel</c:v>
                </c:pt>
                <c:pt idx="24">
                  <c:v>Jena</c:v>
                </c:pt>
                <c:pt idx="25">
                  <c:v>Halle</c:v>
                </c:pt>
                <c:pt idx="26">
                  <c:v>Erfurt</c:v>
                </c:pt>
                <c:pt idx="27">
                  <c:v>Potsdam</c:v>
                </c:pt>
                <c:pt idx="28">
                  <c:v>Rostock</c:v>
                </c:pt>
                <c:pt idx="29">
                  <c:v>Schwerin</c:v>
                </c:pt>
              </c:strCache>
            </c:strRef>
          </c:cat>
          <c:val>
            <c:numRef>
              <c:f>Tabelle2!$B$74:$B$103</c:f>
              <c:numCache>
                <c:formatCode>0.00</c:formatCode>
                <c:ptCount val="30"/>
                <c:pt idx="0">
                  <c:v>18.271339999999999</c:v>
                </c:pt>
                <c:pt idx="1">
                  <c:v>19.859580000000001</c:v>
                </c:pt>
                <c:pt idx="2">
                  <c:v>20.754529999999999</c:v>
                </c:pt>
                <c:pt idx="3">
                  <c:v>23.757560000000002</c:v>
                </c:pt>
                <c:pt idx="4">
                  <c:v>25.27825</c:v>
                </c:pt>
                <c:pt idx="5">
                  <c:v>26.1</c:v>
                </c:pt>
                <c:pt idx="6">
                  <c:v>28.21106</c:v>
                </c:pt>
                <c:pt idx="7">
                  <c:v>28.243480000000002</c:v>
                </c:pt>
                <c:pt idx="8">
                  <c:v>28.66892</c:v>
                </c:pt>
                <c:pt idx="9">
                  <c:v>29.657589999999999</c:v>
                </c:pt>
                <c:pt idx="10">
                  <c:v>35.629820000000002</c:v>
                </c:pt>
                <c:pt idx="11">
                  <c:v>31.460819999999998</c:v>
                </c:pt>
                <c:pt idx="12">
                  <c:v>32.540010000000002</c:v>
                </c:pt>
                <c:pt idx="13">
                  <c:v>31.732600000000001</c:v>
                </c:pt>
                <c:pt idx="14">
                  <c:v>37.591320000000003</c:v>
                </c:pt>
                <c:pt idx="15">
                  <c:v>33.746679999999998</c:v>
                </c:pt>
                <c:pt idx="16">
                  <c:v>38.775849999999998</c:v>
                </c:pt>
                <c:pt idx="17">
                  <c:v>35.281739999999999</c:v>
                </c:pt>
                <c:pt idx="18">
                  <c:v>34.74868</c:v>
                </c:pt>
                <c:pt idx="19">
                  <c:v>37.42004</c:v>
                </c:pt>
                <c:pt idx="20">
                  <c:v>42.895530000000001</c:v>
                </c:pt>
                <c:pt idx="21">
                  <c:v>35.826189999999997</c:v>
                </c:pt>
                <c:pt idx="22">
                  <c:v>39.236660000000001</c:v>
                </c:pt>
                <c:pt idx="23">
                  <c:v>41.0306</c:v>
                </c:pt>
                <c:pt idx="24">
                  <c:v>50.163780000000003</c:v>
                </c:pt>
                <c:pt idx="25">
                  <c:v>48.020980000000002</c:v>
                </c:pt>
                <c:pt idx="26">
                  <c:v>50.172060000000002</c:v>
                </c:pt>
                <c:pt idx="27">
                  <c:v>50.225290000000001</c:v>
                </c:pt>
                <c:pt idx="28">
                  <c:v>56.420360000000002</c:v>
                </c:pt>
                <c:pt idx="29">
                  <c:v>50.446370000000002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EE-D048-8266-8EFBD0F41F29}"/>
            </c:ext>
          </c:extLst>
        </c:ser>
        <c:ser>
          <c:idx val="1"/>
          <c:order val="1"/>
          <c:tx>
            <c:strRef>
              <c:f>Tabelle2!$C$73</c:f>
              <c:strCache>
                <c:ptCount val="1"/>
                <c:pt idx="0">
                  <c:v>Soziale Segregation insgesamt</c:v>
                </c:pt>
              </c:strCache>
            </c:strRef>
          </c:tx>
          <c:invertIfNegative val="0"/>
          <c:cat>
            <c:strRef>
              <c:f>Tabelle2!$A$74:$A$103</c:f>
              <c:strCache>
                <c:ptCount val="30"/>
                <c:pt idx="0">
                  <c:v>Mainz</c:v>
                </c:pt>
                <c:pt idx="1">
                  <c:v>Karlsruhe</c:v>
                </c:pt>
                <c:pt idx="2">
                  <c:v>Gelsenkirchen</c:v>
                </c:pt>
                <c:pt idx="3">
                  <c:v>Wiesbaden</c:v>
                </c:pt>
                <c:pt idx="4">
                  <c:v>München</c:v>
                </c:pt>
                <c:pt idx="5">
                  <c:v>Frankfurt a,M,</c:v>
                </c:pt>
                <c:pt idx="6">
                  <c:v>Stuttgart</c:v>
                </c:pt>
                <c:pt idx="7">
                  <c:v>Hannover</c:v>
                </c:pt>
                <c:pt idx="8">
                  <c:v>Hamburg</c:v>
                </c:pt>
                <c:pt idx="9">
                  <c:v>Düsseldorf</c:v>
                </c:pt>
                <c:pt idx="10">
                  <c:v>Bremen</c:v>
                </c:pt>
                <c:pt idx="11">
                  <c:v>Magdeburg</c:v>
                </c:pt>
                <c:pt idx="12">
                  <c:v>Mannheim</c:v>
                </c:pt>
                <c:pt idx="13">
                  <c:v>Nürnberg</c:v>
                </c:pt>
                <c:pt idx="14">
                  <c:v>Dresden</c:v>
                </c:pt>
                <c:pt idx="15">
                  <c:v>Dortmund</c:v>
                </c:pt>
                <c:pt idx="16">
                  <c:v>Leipzig</c:v>
                </c:pt>
                <c:pt idx="17">
                  <c:v>Essen</c:v>
                </c:pt>
                <c:pt idx="18">
                  <c:v>Chemnitz</c:v>
                </c:pt>
                <c:pt idx="19">
                  <c:v>Bonn</c:v>
                </c:pt>
                <c:pt idx="20">
                  <c:v>Berlin</c:v>
                </c:pt>
                <c:pt idx="21">
                  <c:v>Köln</c:v>
                </c:pt>
                <c:pt idx="22">
                  <c:v>Saarbrücken</c:v>
                </c:pt>
                <c:pt idx="23">
                  <c:v>Kiel</c:v>
                </c:pt>
                <c:pt idx="24">
                  <c:v>Jena</c:v>
                </c:pt>
                <c:pt idx="25">
                  <c:v>Halle</c:v>
                </c:pt>
                <c:pt idx="26">
                  <c:v>Erfurt</c:v>
                </c:pt>
                <c:pt idx="27">
                  <c:v>Potsdam</c:v>
                </c:pt>
                <c:pt idx="28">
                  <c:v>Rostock</c:v>
                </c:pt>
                <c:pt idx="29">
                  <c:v>Schwerin</c:v>
                </c:pt>
              </c:strCache>
            </c:strRef>
          </c:cat>
          <c:val>
            <c:numRef>
              <c:f>Tabelle2!$C$74:$C$103</c:f>
              <c:numCache>
                <c:formatCode>0.0</c:formatCode>
                <c:ptCount val="30"/>
                <c:pt idx="0">
                  <c:v>14.323169999999999</c:v>
                </c:pt>
                <c:pt idx="1">
                  <c:v>15.56434</c:v>
                </c:pt>
                <c:pt idx="2">
                  <c:v>19.353629999999999</c:v>
                </c:pt>
                <c:pt idx="3">
                  <c:v>20.102180000000001</c:v>
                </c:pt>
                <c:pt idx="4">
                  <c:v>21.560030000000001</c:v>
                </c:pt>
                <c:pt idx="5">
                  <c:v>22.124420000000001</c:v>
                </c:pt>
                <c:pt idx="6">
                  <c:v>23.040859999999999</c:v>
                </c:pt>
                <c:pt idx="7">
                  <c:v>23.1</c:v>
                </c:pt>
                <c:pt idx="8">
                  <c:v>24.1</c:v>
                </c:pt>
                <c:pt idx="9">
                  <c:v>24.6</c:v>
                </c:pt>
                <c:pt idx="10">
                  <c:v>25.9</c:v>
                </c:pt>
                <c:pt idx="11">
                  <c:v>26.5</c:v>
                </c:pt>
                <c:pt idx="12">
                  <c:v>26.8</c:v>
                </c:pt>
                <c:pt idx="13">
                  <c:v>27.7</c:v>
                </c:pt>
                <c:pt idx="14">
                  <c:v>28.2</c:v>
                </c:pt>
                <c:pt idx="15">
                  <c:v>29.4</c:v>
                </c:pt>
                <c:pt idx="16">
                  <c:v>29.7</c:v>
                </c:pt>
                <c:pt idx="17">
                  <c:v>30</c:v>
                </c:pt>
                <c:pt idx="18">
                  <c:v>30.4</c:v>
                </c:pt>
                <c:pt idx="19">
                  <c:v>31.4</c:v>
                </c:pt>
                <c:pt idx="20">
                  <c:v>31.8</c:v>
                </c:pt>
                <c:pt idx="21">
                  <c:v>32</c:v>
                </c:pt>
                <c:pt idx="22">
                  <c:v>34.6</c:v>
                </c:pt>
                <c:pt idx="23">
                  <c:v>34.799999999999997</c:v>
                </c:pt>
                <c:pt idx="24">
                  <c:v>39.200000000000003</c:v>
                </c:pt>
                <c:pt idx="25">
                  <c:v>40</c:v>
                </c:pt>
                <c:pt idx="26">
                  <c:v>40.299999999999997</c:v>
                </c:pt>
                <c:pt idx="27">
                  <c:v>41.5</c:v>
                </c:pt>
                <c:pt idx="28">
                  <c:v>42.9</c:v>
                </c:pt>
                <c:pt idx="29">
                  <c:v>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EE-D048-8266-8EFBD0F41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110976"/>
        <c:axId val="218112768"/>
      </c:barChart>
      <c:catAx>
        <c:axId val="218110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18112768"/>
        <c:crosses val="autoZero"/>
        <c:auto val="1"/>
        <c:lblAlgn val="ctr"/>
        <c:lblOffset val="100"/>
        <c:tickLblSkip val="1"/>
        <c:noMultiLvlLbl val="0"/>
      </c:catAx>
      <c:valAx>
        <c:axId val="218112768"/>
        <c:scaling>
          <c:orientation val="minMax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181109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Tabelle1!$S$1</c:f>
              <c:strCache>
                <c:ptCount val="1"/>
                <c:pt idx="0">
                  <c:v>sgb_quote_u15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Tabelle1!$P$2:$R$3578</c:f>
              <c:strCache>
                <c:ptCount val="3577"/>
                <c:pt idx="0">
                  <c:v>Wuppertal</c:v>
                </c:pt>
                <c:pt idx="1">
                  <c:v>Wuppertal</c:v>
                </c:pt>
                <c:pt idx="2">
                  <c:v>Wuppertal</c:v>
                </c:pt>
                <c:pt idx="3">
                  <c:v>Wuppertal</c:v>
                </c:pt>
                <c:pt idx="4">
                  <c:v>Wuppertal</c:v>
                </c:pt>
                <c:pt idx="5">
                  <c:v>Wolfsburg</c:v>
                </c:pt>
                <c:pt idx="6">
                  <c:v>Wolfsburg</c:v>
                </c:pt>
                <c:pt idx="7">
                  <c:v>Wolfsburg</c:v>
                </c:pt>
                <c:pt idx="8">
                  <c:v>Wolfsburg</c:v>
                </c:pt>
                <c:pt idx="9">
                  <c:v>Wolfsburg</c:v>
                </c:pt>
                <c:pt idx="10">
                  <c:v>Wilhelmshaven</c:v>
                </c:pt>
                <c:pt idx="11">
                  <c:v>Wilhelmshaven</c:v>
                </c:pt>
                <c:pt idx="12">
                  <c:v>Wiesbaden</c:v>
                </c:pt>
                <c:pt idx="13">
                  <c:v>Weimar</c:v>
                </c:pt>
                <c:pt idx="14">
                  <c:v>Weimar</c:v>
                </c:pt>
                <c:pt idx="15">
                  <c:v>Weimar</c:v>
                </c:pt>
                <c:pt idx="16">
                  <c:v>Weimar</c:v>
                </c:pt>
                <c:pt idx="17">
                  <c:v>Weimar</c:v>
                </c:pt>
                <c:pt idx="18">
                  <c:v>Weimar</c:v>
                </c:pt>
                <c:pt idx="19">
                  <c:v>Weimar</c:v>
                </c:pt>
                <c:pt idx="20">
                  <c:v>Ulm</c:v>
                </c:pt>
                <c:pt idx="21">
                  <c:v>Stuttgart</c:v>
                </c:pt>
                <c:pt idx="22">
                  <c:v>Stuttgart</c:v>
                </c:pt>
                <c:pt idx="23">
                  <c:v>Stuttgart</c:v>
                </c:pt>
                <c:pt idx="24">
                  <c:v>Stuttgart</c:v>
                </c:pt>
                <c:pt idx="25">
                  <c:v>Stuttgart</c:v>
                </c:pt>
                <c:pt idx="26">
                  <c:v>Stuttgart</c:v>
                </c:pt>
                <c:pt idx="27">
                  <c:v>Stuttgart</c:v>
                </c:pt>
                <c:pt idx="28">
                  <c:v>Stuttgart</c:v>
                </c:pt>
                <c:pt idx="29">
                  <c:v>Stuttgart</c:v>
                </c:pt>
                <c:pt idx="30">
                  <c:v>Stuttgart</c:v>
                </c:pt>
                <c:pt idx="31">
                  <c:v>Stuttgart</c:v>
                </c:pt>
                <c:pt idx="32">
                  <c:v>Stuttgart</c:v>
                </c:pt>
                <c:pt idx="33">
                  <c:v>Stuttgart</c:v>
                </c:pt>
                <c:pt idx="34">
                  <c:v>Stuttgart</c:v>
                </c:pt>
                <c:pt idx="35">
                  <c:v>Stuttgart</c:v>
                </c:pt>
                <c:pt idx="36">
                  <c:v>Stralsund</c:v>
                </c:pt>
                <c:pt idx="37">
                  <c:v>Siegen</c:v>
                </c:pt>
                <c:pt idx="38">
                  <c:v>Siegen</c:v>
                </c:pt>
                <c:pt idx="39">
                  <c:v>Siegen</c:v>
                </c:pt>
                <c:pt idx="40">
                  <c:v>Siegen</c:v>
                </c:pt>
                <c:pt idx="41">
                  <c:v>Siegen</c:v>
                </c:pt>
                <c:pt idx="42">
                  <c:v>Siegen</c:v>
                </c:pt>
                <c:pt idx="43">
                  <c:v>Siegen</c:v>
                </c:pt>
                <c:pt idx="44">
                  <c:v>Schwerin</c:v>
                </c:pt>
                <c:pt idx="45">
                  <c:v>Schwerin</c:v>
                </c:pt>
                <c:pt idx="46">
                  <c:v>Schwerin</c:v>
                </c:pt>
                <c:pt idx="47">
                  <c:v>Saarbrücken</c:v>
                </c:pt>
                <c:pt idx="48">
                  <c:v>Saarbrücken</c:v>
                </c:pt>
                <c:pt idx="49">
                  <c:v>Saarbrücken</c:v>
                </c:pt>
                <c:pt idx="50">
                  <c:v>Regensburg</c:v>
                </c:pt>
                <c:pt idx="51">
                  <c:v>Regensburg</c:v>
                </c:pt>
                <c:pt idx="52">
                  <c:v>Regensburg</c:v>
                </c:pt>
                <c:pt idx="53">
                  <c:v>Regensburg</c:v>
                </c:pt>
                <c:pt idx="54">
                  <c:v>Potsdam</c:v>
                </c:pt>
                <c:pt idx="55">
                  <c:v>Potsdam</c:v>
                </c:pt>
                <c:pt idx="56">
                  <c:v>Potsdam</c:v>
                </c:pt>
                <c:pt idx="57">
                  <c:v>Potsdam</c:v>
                </c:pt>
                <c:pt idx="58">
                  <c:v>Potsdam</c:v>
                </c:pt>
                <c:pt idx="59">
                  <c:v>Potsdam</c:v>
                </c:pt>
                <c:pt idx="60">
                  <c:v>Potsdam</c:v>
                </c:pt>
                <c:pt idx="61">
                  <c:v>Potsdam</c:v>
                </c:pt>
                <c:pt idx="62">
                  <c:v>Potsdam</c:v>
                </c:pt>
                <c:pt idx="63">
                  <c:v>Potsdam</c:v>
                </c:pt>
                <c:pt idx="64">
                  <c:v>Potsdam</c:v>
                </c:pt>
                <c:pt idx="65">
                  <c:v>Potsdam</c:v>
                </c:pt>
                <c:pt idx="66">
                  <c:v>Potsdam</c:v>
                </c:pt>
                <c:pt idx="67">
                  <c:v>Potsdam</c:v>
                </c:pt>
                <c:pt idx="68">
                  <c:v>Potsdam</c:v>
                </c:pt>
                <c:pt idx="69">
                  <c:v>Potsdam</c:v>
                </c:pt>
                <c:pt idx="70">
                  <c:v>Potsdam</c:v>
                </c:pt>
                <c:pt idx="71">
                  <c:v>Potsdam</c:v>
                </c:pt>
                <c:pt idx="72">
                  <c:v>Nürnberg</c:v>
                </c:pt>
                <c:pt idx="73">
                  <c:v>München</c:v>
                </c:pt>
                <c:pt idx="74">
                  <c:v>München</c:v>
                </c:pt>
                <c:pt idx="75">
                  <c:v>München</c:v>
                </c:pt>
                <c:pt idx="76">
                  <c:v>München</c:v>
                </c:pt>
                <c:pt idx="77">
                  <c:v>Magdeburg</c:v>
                </c:pt>
                <c:pt idx="78">
                  <c:v>Magdeburg</c:v>
                </c:pt>
                <c:pt idx="79">
                  <c:v>Magdeburg</c:v>
                </c:pt>
                <c:pt idx="80">
                  <c:v>Magdeburg</c:v>
                </c:pt>
                <c:pt idx="81">
                  <c:v>Magdeburg</c:v>
                </c:pt>
                <c:pt idx="82">
                  <c:v>Lübeck</c:v>
                </c:pt>
                <c:pt idx="83">
                  <c:v>Lübeck</c:v>
                </c:pt>
                <c:pt idx="84">
                  <c:v>Lübeck</c:v>
                </c:pt>
                <c:pt idx="85">
                  <c:v>Lübeck</c:v>
                </c:pt>
                <c:pt idx="86">
                  <c:v>Lübeck</c:v>
                </c:pt>
                <c:pt idx="87">
                  <c:v>Lübeck</c:v>
                </c:pt>
                <c:pt idx="88">
                  <c:v>Lübeck</c:v>
                </c:pt>
                <c:pt idx="89">
                  <c:v>Lübeck</c:v>
                </c:pt>
                <c:pt idx="90">
                  <c:v>Lübeck</c:v>
                </c:pt>
                <c:pt idx="91">
                  <c:v>Lübeck</c:v>
                </c:pt>
                <c:pt idx="92">
                  <c:v>Lübeck</c:v>
                </c:pt>
                <c:pt idx="93">
                  <c:v>Lübeck</c:v>
                </c:pt>
                <c:pt idx="94">
                  <c:v>Lübeck</c:v>
                </c:pt>
                <c:pt idx="95">
                  <c:v>Lübeck</c:v>
                </c:pt>
                <c:pt idx="96">
                  <c:v>Lübeck</c:v>
                </c:pt>
                <c:pt idx="97">
                  <c:v>Lübeck</c:v>
                </c:pt>
                <c:pt idx="98">
                  <c:v>Leipzig</c:v>
                </c:pt>
                <c:pt idx="99">
                  <c:v>Krefeld</c:v>
                </c:pt>
                <c:pt idx="100">
                  <c:v>Krefeld</c:v>
                </c:pt>
                <c:pt idx="101">
                  <c:v>Krefeld</c:v>
                </c:pt>
                <c:pt idx="102">
                  <c:v>Krefeld</c:v>
                </c:pt>
                <c:pt idx="103">
                  <c:v>Krefeld</c:v>
                </c:pt>
                <c:pt idx="104">
                  <c:v>Konstanz</c:v>
                </c:pt>
                <c:pt idx="105">
                  <c:v>Konstanz</c:v>
                </c:pt>
                <c:pt idx="106">
                  <c:v>Köln</c:v>
                </c:pt>
                <c:pt idx="107">
                  <c:v>Kiel</c:v>
                </c:pt>
                <c:pt idx="108">
                  <c:v>Jena</c:v>
                </c:pt>
                <c:pt idx="109">
                  <c:v>Jena</c:v>
                </c:pt>
                <c:pt idx="110">
                  <c:v>Jena</c:v>
                </c:pt>
                <c:pt idx="111">
                  <c:v>Jena</c:v>
                </c:pt>
                <c:pt idx="112">
                  <c:v>Jena</c:v>
                </c:pt>
                <c:pt idx="113">
                  <c:v>Jena</c:v>
                </c:pt>
                <c:pt idx="114">
                  <c:v>Jena</c:v>
                </c:pt>
                <c:pt idx="115">
                  <c:v>Jena</c:v>
                </c:pt>
                <c:pt idx="116">
                  <c:v>Jena</c:v>
                </c:pt>
                <c:pt idx="117">
                  <c:v>Jena</c:v>
                </c:pt>
                <c:pt idx="118">
                  <c:v>Jena</c:v>
                </c:pt>
                <c:pt idx="119">
                  <c:v>Jena</c:v>
                </c:pt>
                <c:pt idx="120">
                  <c:v>Jena</c:v>
                </c:pt>
                <c:pt idx="121">
                  <c:v>Jena</c:v>
                </c:pt>
                <c:pt idx="122">
                  <c:v>Jena</c:v>
                </c:pt>
                <c:pt idx="123">
                  <c:v>Ingolstadt</c:v>
                </c:pt>
                <c:pt idx="124">
                  <c:v>Ingolstadt</c:v>
                </c:pt>
                <c:pt idx="125">
                  <c:v>Ingolstadt</c:v>
                </c:pt>
                <c:pt idx="126">
                  <c:v>Ingolstadt</c:v>
                </c:pt>
                <c:pt idx="127">
                  <c:v>Ingolstadt</c:v>
                </c:pt>
                <c:pt idx="128">
                  <c:v>Ingolstadt</c:v>
                </c:pt>
                <c:pt idx="129">
                  <c:v>Ingolstadt</c:v>
                </c:pt>
                <c:pt idx="130">
                  <c:v>Ingolstadt</c:v>
                </c:pt>
                <c:pt idx="131">
                  <c:v>Ingolstadt</c:v>
                </c:pt>
                <c:pt idx="132">
                  <c:v>Ingolstadt</c:v>
                </c:pt>
                <c:pt idx="133">
                  <c:v>Ingolstadt</c:v>
                </c:pt>
                <c:pt idx="134">
                  <c:v>Ingolstadt</c:v>
                </c:pt>
                <c:pt idx="135">
                  <c:v>Ingolstadt</c:v>
                </c:pt>
                <c:pt idx="136">
                  <c:v>Ingolstadt</c:v>
                </c:pt>
                <c:pt idx="137">
                  <c:v>Heidelberg</c:v>
                </c:pt>
                <c:pt idx="138">
                  <c:v>Hamburg</c:v>
                </c:pt>
                <c:pt idx="139">
                  <c:v>Hamburg</c:v>
                </c:pt>
                <c:pt idx="140">
                  <c:v>Hamburg</c:v>
                </c:pt>
                <c:pt idx="141">
                  <c:v>Hamburg</c:v>
                </c:pt>
                <c:pt idx="142">
                  <c:v>Hamburg</c:v>
                </c:pt>
                <c:pt idx="143">
                  <c:v>Halle</c:v>
                </c:pt>
                <c:pt idx="144">
                  <c:v>Halle</c:v>
                </c:pt>
                <c:pt idx="145">
                  <c:v>Halle</c:v>
                </c:pt>
                <c:pt idx="146">
                  <c:v>Halle</c:v>
                </c:pt>
                <c:pt idx="147">
                  <c:v>Halle</c:v>
                </c:pt>
                <c:pt idx="148">
                  <c:v>Greifswald</c:v>
                </c:pt>
                <c:pt idx="149">
                  <c:v>Greifswald</c:v>
                </c:pt>
                <c:pt idx="150">
                  <c:v>Görlitz</c:v>
                </c:pt>
                <c:pt idx="151">
                  <c:v>Freiburg</c:v>
                </c:pt>
                <c:pt idx="152">
                  <c:v>Frankfurt/Oder</c:v>
                </c:pt>
                <c:pt idx="153">
                  <c:v>Frankfurt/Oder</c:v>
                </c:pt>
                <c:pt idx="154">
                  <c:v>Frankfurt/Oder</c:v>
                </c:pt>
                <c:pt idx="155">
                  <c:v>Frankfurt/Oder</c:v>
                </c:pt>
                <c:pt idx="156">
                  <c:v>Frankfurt/Oder</c:v>
                </c:pt>
                <c:pt idx="157">
                  <c:v>Frankfurt/Oder</c:v>
                </c:pt>
                <c:pt idx="158">
                  <c:v>Frankfurt/Oder</c:v>
                </c:pt>
                <c:pt idx="159">
                  <c:v>Essen</c:v>
                </c:pt>
                <c:pt idx="160">
                  <c:v>Erlangen</c:v>
                </c:pt>
                <c:pt idx="161">
                  <c:v>Erlangen</c:v>
                </c:pt>
                <c:pt idx="162">
                  <c:v>Erlangen</c:v>
                </c:pt>
                <c:pt idx="163">
                  <c:v>Erlangen</c:v>
                </c:pt>
                <c:pt idx="164">
                  <c:v>Erfurt</c:v>
                </c:pt>
                <c:pt idx="165">
                  <c:v>Erfurt</c:v>
                </c:pt>
                <c:pt idx="166">
                  <c:v>Erfurt</c:v>
                </c:pt>
                <c:pt idx="167">
                  <c:v>Erfurt</c:v>
                </c:pt>
                <c:pt idx="168">
                  <c:v>Erfurt</c:v>
                </c:pt>
                <c:pt idx="169">
                  <c:v>Erfurt</c:v>
                </c:pt>
                <c:pt idx="170">
                  <c:v>Erfurt</c:v>
                </c:pt>
                <c:pt idx="171">
                  <c:v>Erfurt</c:v>
                </c:pt>
                <c:pt idx="172">
                  <c:v>Erfurt</c:v>
                </c:pt>
                <c:pt idx="173">
                  <c:v>Erfurt</c:v>
                </c:pt>
                <c:pt idx="174">
                  <c:v>Erfurt</c:v>
                </c:pt>
                <c:pt idx="175">
                  <c:v>Erfurt</c:v>
                </c:pt>
                <c:pt idx="176">
                  <c:v>Erfurt</c:v>
                </c:pt>
                <c:pt idx="177">
                  <c:v>Erfurt</c:v>
                </c:pt>
                <c:pt idx="178">
                  <c:v>Erfurt</c:v>
                </c:pt>
                <c:pt idx="179">
                  <c:v>Erfurt</c:v>
                </c:pt>
                <c:pt idx="180">
                  <c:v>Erfurt</c:v>
                </c:pt>
                <c:pt idx="181">
                  <c:v>Erfurt</c:v>
                </c:pt>
                <c:pt idx="182">
                  <c:v>Erfurt</c:v>
                </c:pt>
                <c:pt idx="183">
                  <c:v>Dortmund</c:v>
                </c:pt>
                <c:pt idx="184">
                  <c:v>Dortmund</c:v>
                </c:pt>
                <c:pt idx="185">
                  <c:v>Darmstadt</c:v>
                </c:pt>
                <c:pt idx="186">
                  <c:v>Chemnitz</c:v>
                </c:pt>
                <c:pt idx="187">
                  <c:v>Chemnitz</c:v>
                </c:pt>
                <c:pt idx="188">
                  <c:v>Bremen</c:v>
                </c:pt>
                <c:pt idx="189">
                  <c:v>Bremen</c:v>
                </c:pt>
                <c:pt idx="190">
                  <c:v>Bremen</c:v>
                </c:pt>
                <c:pt idx="191">
                  <c:v>Braunschweig</c:v>
                </c:pt>
                <c:pt idx="192">
                  <c:v>Braunschweig</c:v>
                </c:pt>
                <c:pt idx="193">
                  <c:v>Braunschweig</c:v>
                </c:pt>
                <c:pt idx="194">
                  <c:v>Braunschweig</c:v>
                </c:pt>
                <c:pt idx="195">
                  <c:v>Braunschweig</c:v>
                </c:pt>
                <c:pt idx="196">
                  <c:v>Braunschweig</c:v>
                </c:pt>
                <c:pt idx="197">
                  <c:v>Bielefeld</c:v>
                </c:pt>
                <c:pt idx="198">
                  <c:v>Bielefeld</c:v>
                </c:pt>
                <c:pt idx="199">
                  <c:v>Bielefeld</c:v>
                </c:pt>
                <c:pt idx="200">
                  <c:v>Bielefeld</c:v>
                </c:pt>
                <c:pt idx="201">
                  <c:v>Bielefeld</c:v>
                </c:pt>
                <c:pt idx="202">
                  <c:v>Bielefeld</c:v>
                </c:pt>
                <c:pt idx="203">
                  <c:v>Bielefeld</c:v>
                </c:pt>
                <c:pt idx="204">
                  <c:v>Berlin</c:v>
                </c:pt>
                <c:pt idx="205">
                  <c:v>Berlin</c:v>
                </c:pt>
                <c:pt idx="206">
                  <c:v>Berlin</c:v>
                </c:pt>
                <c:pt idx="207">
                  <c:v>Berlin</c:v>
                </c:pt>
                <c:pt idx="208">
                  <c:v>Berlin</c:v>
                </c:pt>
                <c:pt idx="209">
                  <c:v>Berlin</c:v>
                </c:pt>
                <c:pt idx="210">
                  <c:v>Berlin</c:v>
                </c:pt>
                <c:pt idx="211">
                  <c:v>Augsburg</c:v>
                </c:pt>
                <c:pt idx="212">
                  <c:v>Wolfsburg</c:v>
                </c:pt>
                <c:pt idx="213">
                  <c:v>Rostock</c:v>
                </c:pt>
                <c:pt idx="214">
                  <c:v>Hamburg</c:v>
                </c:pt>
                <c:pt idx="215">
                  <c:v>Erlangen</c:v>
                </c:pt>
                <c:pt idx="216">
                  <c:v>Erlangen</c:v>
                </c:pt>
                <c:pt idx="217">
                  <c:v>Rostock</c:v>
                </c:pt>
                <c:pt idx="218">
                  <c:v>Rostock</c:v>
                </c:pt>
                <c:pt idx="219">
                  <c:v>Hamburg</c:v>
                </c:pt>
                <c:pt idx="220">
                  <c:v>Cottbus</c:v>
                </c:pt>
                <c:pt idx="221">
                  <c:v>Hamburg</c:v>
                </c:pt>
                <c:pt idx="222">
                  <c:v>Wolfsburg</c:v>
                </c:pt>
                <c:pt idx="223">
                  <c:v>Berlin</c:v>
                </c:pt>
                <c:pt idx="224">
                  <c:v>Rostock</c:v>
                </c:pt>
                <c:pt idx="225">
                  <c:v>Cottbus</c:v>
                </c:pt>
                <c:pt idx="226">
                  <c:v>Augsburg</c:v>
                </c:pt>
                <c:pt idx="227">
                  <c:v>Rostock</c:v>
                </c:pt>
                <c:pt idx="228">
                  <c:v>Heidelberg</c:v>
                </c:pt>
                <c:pt idx="229">
                  <c:v>Karlsruhe</c:v>
                </c:pt>
                <c:pt idx="230">
                  <c:v>Rostock</c:v>
                </c:pt>
                <c:pt idx="231">
                  <c:v>Wolfsburg</c:v>
                </c:pt>
                <c:pt idx="232">
                  <c:v>Cottbus</c:v>
                </c:pt>
                <c:pt idx="233">
                  <c:v>Wolfsburg</c:v>
                </c:pt>
                <c:pt idx="234">
                  <c:v>Ulm</c:v>
                </c:pt>
                <c:pt idx="235">
                  <c:v>München</c:v>
                </c:pt>
                <c:pt idx="236">
                  <c:v>Erlangen</c:v>
                </c:pt>
                <c:pt idx="237">
                  <c:v>Wismar</c:v>
                </c:pt>
                <c:pt idx="238">
                  <c:v>Herne</c:v>
                </c:pt>
                <c:pt idx="239">
                  <c:v>Hannover</c:v>
                </c:pt>
                <c:pt idx="240">
                  <c:v>Düsseldorf</c:v>
                </c:pt>
                <c:pt idx="241">
                  <c:v>Bielefeld</c:v>
                </c:pt>
                <c:pt idx="242">
                  <c:v>Nürnberg</c:v>
                </c:pt>
                <c:pt idx="243">
                  <c:v>Stuttgart</c:v>
                </c:pt>
                <c:pt idx="244">
                  <c:v>Schwerin</c:v>
                </c:pt>
                <c:pt idx="245">
                  <c:v>Neuss</c:v>
                </c:pt>
                <c:pt idx="246">
                  <c:v>Bremen</c:v>
                </c:pt>
                <c:pt idx="247">
                  <c:v>Rostock</c:v>
                </c:pt>
                <c:pt idx="248">
                  <c:v>Stuttgart</c:v>
                </c:pt>
                <c:pt idx="249">
                  <c:v>Aachen</c:v>
                </c:pt>
                <c:pt idx="250">
                  <c:v>Rostock</c:v>
                </c:pt>
                <c:pt idx="251">
                  <c:v>Hagen</c:v>
                </c:pt>
                <c:pt idx="252">
                  <c:v>Hannover</c:v>
                </c:pt>
                <c:pt idx="253">
                  <c:v>Cottbus</c:v>
                </c:pt>
                <c:pt idx="254">
                  <c:v>Rostock</c:v>
                </c:pt>
                <c:pt idx="255">
                  <c:v>Rostock</c:v>
                </c:pt>
                <c:pt idx="256">
                  <c:v>Wolfsburg</c:v>
                </c:pt>
                <c:pt idx="257">
                  <c:v>Erfurt</c:v>
                </c:pt>
                <c:pt idx="258">
                  <c:v>Lübeck</c:v>
                </c:pt>
                <c:pt idx="259">
                  <c:v>Ingolstadt</c:v>
                </c:pt>
                <c:pt idx="260">
                  <c:v>Heidelberg</c:v>
                </c:pt>
                <c:pt idx="261">
                  <c:v>Ulm</c:v>
                </c:pt>
                <c:pt idx="262">
                  <c:v>Ulm</c:v>
                </c:pt>
                <c:pt idx="263">
                  <c:v>Braunschweig</c:v>
                </c:pt>
                <c:pt idx="264">
                  <c:v>Ingolstadt</c:v>
                </c:pt>
                <c:pt idx="265">
                  <c:v>Bonn</c:v>
                </c:pt>
                <c:pt idx="266">
                  <c:v>Erlangen</c:v>
                </c:pt>
                <c:pt idx="267">
                  <c:v>Stuttgart</c:v>
                </c:pt>
                <c:pt idx="268">
                  <c:v>Schwerin</c:v>
                </c:pt>
                <c:pt idx="269">
                  <c:v>Trier</c:v>
                </c:pt>
                <c:pt idx="270">
                  <c:v>Braunschweig</c:v>
                </c:pt>
                <c:pt idx="271">
                  <c:v>Ulm</c:v>
                </c:pt>
                <c:pt idx="272">
                  <c:v>Erlangen</c:v>
                </c:pt>
                <c:pt idx="273">
                  <c:v>Braunschweig</c:v>
                </c:pt>
                <c:pt idx="274">
                  <c:v>Rostock</c:v>
                </c:pt>
                <c:pt idx="275">
                  <c:v>Nürnberg</c:v>
                </c:pt>
                <c:pt idx="276">
                  <c:v>Berlin</c:v>
                </c:pt>
                <c:pt idx="277">
                  <c:v>München</c:v>
                </c:pt>
                <c:pt idx="278">
                  <c:v>Lübeck</c:v>
                </c:pt>
                <c:pt idx="279">
                  <c:v>Nürnberg</c:v>
                </c:pt>
                <c:pt idx="280">
                  <c:v>Wuppertal</c:v>
                </c:pt>
                <c:pt idx="281">
                  <c:v>Chemnitz</c:v>
                </c:pt>
                <c:pt idx="282">
                  <c:v>Wilhelmshaven</c:v>
                </c:pt>
                <c:pt idx="283">
                  <c:v>Dresden</c:v>
                </c:pt>
                <c:pt idx="284">
                  <c:v>Wolfsburg</c:v>
                </c:pt>
                <c:pt idx="285">
                  <c:v>Görlitz</c:v>
                </c:pt>
                <c:pt idx="286">
                  <c:v>Wolfsburg</c:v>
                </c:pt>
                <c:pt idx="287">
                  <c:v>Lübeck</c:v>
                </c:pt>
                <c:pt idx="288">
                  <c:v>München</c:v>
                </c:pt>
                <c:pt idx="289">
                  <c:v>Erlangen</c:v>
                </c:pt>
                <c:pt idx="290">
                  <c:v>Braunschweig</c:v>
                </c:pt>
                <c:pt idx="291">
                  <c:v>Regensburg</c:v>
                </c:pt>
                <c:pt idx="292">
                  <c:v>Erfurt</c:v>
                </c:pt>
                <c:pt idx="293">
                  <c:v>Rostock</c:v>
                </c:pt>
                <c:pt idx="294">
                  <c:v>Cottbus</c:v>
                </c:pt>
                <c:pt idx="295">
                  <c:v>Düsseldorf</c:v>
                </c:pt>
                <c:pt idx="296">
                  <c:v>Braunschweig</c:v>
                </c:pt>
                <c:pt idx="297">
                  <c:v>Regensburg</c:v>
                </c:pt>
                <c:pt idx="298">
                  <c:v>Cottbus</c:v>
                </c:pt>
                <c:pt idx="299">
                  <c:v>Ingolstadt</c:v>
                </c:pt>
                <c:pt idx="300">
                  <c:v>Braunschweig</c:v>
                </c:pt>
                <c:pt idx="301">
                  <c:v>Wolfsburg</c:v>
                </c:pt>
                <c:pt idx="302">
                  <c:v>Stuttgart</c:v>
                </c:pt>
                <c:pt idx="303">
                  <c:v>Bremen</c:v>
                </c:pt>
                <c:pt idx="304">
                  <c:v>Kiel</c:v>
                </c:pt>
                <c:pt idx="305">
                  <c:v>Hamburg</c:v>
                </c:pt>
                <c:pt idx="306">
                  <c:v>Berlin</c:v>
                </c:pt>
                <c:pt idx="307">
                  <c:v>Düsseldorf</c:v>
                </c:pt>
                <c:pt idx="308">
                  <c:v>Ingolstadt</c:v>
                </c:pt>
                <c:pt idx="309">
                  <c:v>Krefeld</c:v>
                </c:pt>
                <c:pt idx="310">
                  <c:v>München</c:v>
                </c:pt>
                <c:pt idx="311">
                  <c:v>Koblenz</c:v>
                </c:pt>
                <c:pt idx="312">
                  <c:v>Koblenz</c:v>
                </c:pt>
                <c:pt idx="313">
                  <c:v>Potsdam</c:v>
                </c:pt>
                <c:pt idx="314">
                  <c:v>Berlin</c:v>
                </c:pt>
                <c:pt idx="315">
                  <c:v>Düsseldorf</c:v>
                </c:pt>
                <c:pt idx="316">
                  <c:v>Hamburg</c:v>
                </c:pt>
                <c:pt idx="317">
                  <c:v>Potsdam</c:v>
                </c:pt>
                <c:pt idx="318">
                  <c:v>Köln</c:v>
                </c:pt>
                <c:pt idx="319">
                  <c:v>Potsdam</c:v>
                </c:pt>
                <c:pt idx="320">
                  <c:v>Nürnberg</c:v>
                </c:pt>
                <c:pt idx="321">
                  <c:v>Greifswald</c:v>
                </c:pt>
                <c:pt idx="322">
                  <c:v>Stuttgart</c:v>
                </c:pt>
                <c:pt idx="323">
                  <c:v>Duisburg</c:v>
                </c:pt>
                <c:pt idx="324">
                  <c:v>Erlangen</c:v>
                </c:pt>
                <c:pt idx="325">
                  <c:v>Celle</c:v>
                </c:pt>
                <c:pt idx="326">
                  <c:v>Potsdam</c:v>
                </c:pt>
                <c:pt idx="327">
                  <c:v>Herne</c:v>
                </c:pt>
                <c:pt idx="328">
                  <c:v>Bonn</c:v>
                </c:pt>
                <c:pt idx="329">
                  <c:v>Bochum</c:v>
                </c:pt>
                <c:pt idx="330">
                  <c:v>Erlangen</c:v>
                </c:pt>
                <c:pt idx="331">
                  <c:v>Ingolstadt</c:v>
                </c:pt>
                <c:pt idx="332">
                  <c:v>Freiburg</c:v>
                </c:pt>
                <c:pt idx="333">
                  <c:v>Dortmund</c:v>
                </c:pt>
                <c:pt idx="334">
                  <c:v>Jena</c:v>
                </c:pt>
                <c:pt idx="335">
                  <c:v>Flensburg</c:v>
                </c:pt>
                <c:pt idx="336">
                  <c:v>Wolfsburg</c:v>
                </c:pt>
                <c:pt idx="337">
                  <c:v>Berlin</c:v>
                </c:pt>
                <c:pt idx="338">
                  <c:v>Schwerin</c:v>
                </c:pt>
                <c:pt idx="339">
                  <c:v>Erlangen</c:v>
                </c:pt>
                <c:pt idx="340">
                  <c:v>Celle</c:v>
                </c:pt>
                <c:pt idx="341">
                  <c:v>Ingolstadt</c:v>
                </c:pt>
                <c:pt idx="342">
                  <c:v>Düsseldorf</c:v>
                </c:pt>
                <c:pt idx="343">
                  <c:v>Dresden</c:v>
                </c:pt>
                <c:pt idx="344">
                  <c:v>Witten</c:v>
                </c:pt>
                <c:pt idx="345">
                  <c:v>Krefeld</c:v>
                </c:pt>
                <c:pt idx="346">
                  <c:v>Celle</c:v>
                </c:pt>
                <c:pt idx="347">
                  <c:v>Krefeld</c:v>
                </c:pt>
                <c:pt idx="348">
                  <c:v>Augsburg</c:v>
                </c:pt>
                <c:pt idx="349">
                  <c:v>Essen</c:v>
                </c:pt>
                <c:pt idx="350">
                  <c:v>Stuttgart</c:v>
                </c:pt>
                <c:pt idx="351">
                  <c:v>Nürnberg</c:v>
                </c:pt>
                <c:pt idx="352">
                  <c:v>Chemnitz</c:v>
                </c:pt>
                <c:pt idx="353">
                  <c:v>Trier</c:v>
                </c:pt>
                <c:pt idx="354">
                  <c:v>Ingolstadt</c:v>
                </c:pt>
                <c:pt idx="355">
                  <c:v>Hannover</c:v>
                </c:pt>
                <c:pt idx="356">
                  <c:v>Ingolstadt</c:v>
                </c:pt>
                <c:pt idx="357">
                  <c:v>Nürnberg</c:v>
                </c:pt>
                <c:pt idx="358">
                  <c:v>Magdeburg</c:v>
                </c:pt>
                <c:pt idx="359">
                  <c:v>Berlin</c:v>
                </c:pt>
                <c:pt idx="360">
                  <c:v>Rostock</c:v>
                </c:pt>
                <c:pt idx="361">
                  <c:v>Chemnitz</c:v>
                </c:pt>
                <c:pt idx="362">
                  <c:v>Nürnberg</c:v>
                </c:pt>
                <c:pt idx="363">
                  <c:v>Dresden</c:v>
                </c:pt>
                <c:pt idx="364">
                  <c:v>Hamburg</c:v>
                </c:pt>
                <c:pt idx="365">
                  <c:v>Erlangen</c:v>
                </c:pt>
                <c:pt idx="366">
                  <c:v>Wuppertal</c:v>
                </c:pt>
                <c:pt idx="367">
                  <c:v>Köln</c:v>
                </c:pt>
                <c:pt idx="368">
                  <c:v>München</c:v>
                </c:pt>
                <c:pt idx="369">
                  <c:v>Braunschweig</c:v>
                </c:pt>
                <c:pt idx="370">
                  <c:v>Berlin</c:v>
                </c:pt>
                <c:pt idx="371">
                  <c:v>Neubrandenburg</c:v>
                </c:pt>
                <c:pt idx="372">
                  <c:v>Wuppertal</c:v>
                </c:pt>
                <c:pt idx="373">
                  <c:v>Rostock</c:v>
                </c:pt>
                <c:pt idx="374">
                  <c:v>Neuss</c:v>
                </c:pt>
                <c:pt idx="375">
                  <c:v>Chemnitz</c:v>
                </c:pt>
                <c:pt idx="376">
                  <c:v>Freiburg</c:v>
                </c:pt>
                <c:pt idx="377">
                  <c:v>Bielefeld</c:v>
                </c:pt>
                <c:pt idx="378">
                  <c:v>Potsdam</c:v>
                </c:pt>
                <c:pt idx="379">
                  <c:v>Erfurt</c:v>
                </c:pt>
                <c:pt idx="380">
                  <c:v>Erfurt</c:v>
                </c:pt>
                <c:pt idx="381">
                  <c:v>Chemnitz</c:v>
                </c:pt>
                <c:pt idx="382">
                  <c:v>Ingolstadt</c:v>
                </c:pt>
                <c:pt idx="383">
                  <c:v>Bremen</c:v>
                </c:pt>
                <c:pt idx="384">
                  <c:v>Erlangen</c:v>
                </c:pt>
                <c:pt idx="385">
                  <c:v>München</c:v>
                </c:pt>
                <c:pt idx="386">
                  <c:v>Lübeck</c:v>
                </c:pt>
                <c:pt idx="387">
                  <c:v>Braunschweig</c:v>
                </c:pt>
                <c:pt idx="388">
                  <c:v>Erfurt</c:v>
                </c:pt>
                <c:pt idx="389">
                  <c:v>München</c:v>
                </c:pt>
                <c:pt idx="390">
                  <c:v>Ingolstadt</c:v>
                </c:pt>
                <c:pt idx="391">
                  <c:v>Dresden</c:v>
                </c:pt>
                <c:pt idx="392">
                  <c:v>Solingen</c:v>
                </c:pt>
                <c:pt idx="393">
                  <c:v>Nürnberg</c:v>
                </c:pt>
                <c:pt idx="394">
                  <c:v>Leipzig</c:v>
                </c:pt>
                <c:pt idx="395">
                  <c:v>Chemnitz</c:v>
                </c:pt>
                <c:pt idx="396">
                  <c:v>Bonn</c:v>
                </c:pt>
                <c:pt idx="397">
                  <c:v>Nürnberg</c:v>
                </c:pt>
                <c:pt idx="398">
                  <c:v>Mülheim/Ruhr</c:v>
                </c:pt>
                <c:pt idx="399">
                  <c:v>Dresden</c:v>
                </c:pt>
                <c:pt idx="400">
                  <c:v>Berlin</c:v>
                </c:pt>
                <c:pt idx="401">
                  <c:v>Essen</c:v>
                </c:pt>
                <c:pt idx="402">
                  <c:v>Greifswald</c:v>
                </c:pt>
                <c:pt idx="403">
                  <c:v>Frankfurt a,M,</c:v>
                </c:pt>
                <c:pt idx="404">
                  <c:v>Bonn</c:v>
                </c:pt>
                <c:pt idx="405">
                  <c:v>Berlin</c:v>
                </c:pt>
                <c:pt idx="406">
                  <c:v>Hamburg</c:v>
                </c:pt>
                <c:pt idx="407">
                  <c:v>Stuttgart</c:v>
                </c:pt>
                <c:pt idx="408">
                  <c:v>Nürnberg</c:v>
                </c:pt>
                <c:pt idx="409">
                  <c:v>Lübeck</c:v>
                </c:pt>
                <c:pt idx="410">
                  <c:v>Hamburg</c:v>
                </c:pt>
                <c:pt idx="411">
                  <c:v>Stuttgart</c:v>
                </c:pt>
                <c:pt idx="412">
                  <c:v>Witten</c:v>
                </c:pt>
                <c:pt idx="413">
                  <c:v>Darmstadt</c:v>
                </c:pt>
                <c:pt idx="414">
                  <c:v>Potsdam</c:v>
                </c:pt>
                <c:pt idx="415">
                  <c:v>Solingen</c:v>
                </c:pt>
                <c:pt idx="416">
                  <c:v>Mülheim/Ruhr</c:v>
                </c:pt>
                <c:pt idx="417">
                  <c:v>Regensburg</c:v>
                </c:pt>
                <c:pt idx="418">
                  <c:v>Berlin</c:v>
                </c:pt>
                <c:pt idx="419">
                  <c:v>Dresden</c:v>
                </c:pt>
                <c:pt idx="420">
                  <c:v>Braunschweig</c:v>
                </c:pt>
                <c:pt idx="421">
                  <c:v>Erfurt</c:v>
                </c:pt>
                <c:pt idx="422">
                  <c:v>Erlangen</c:v>
                </c:pt>
                <c:pt idx="423">
                  <c:v>Greifswald</c:v>
                </c:pt>
                <c:pt idx="424">
                  <c:v>Ingolstadt</c:v>
                </c:pt>
                <c:pt idx="425">
                  <c:v>Darmstadt</c:v>
                </c:pt>
                <c:pt idx="426">
                  <c:v>Stuttgart</c:v>
                </c:pt>
                <c:pt idx="427">
                  <c:v>Duisburg</c:v>
                </c:pt>
                <c:pt idx="428">
                  <c:v>Erlangen</c:v>
                </c:pt>
                <c:pt idx="429">
                  <c:v>Pforzheim</c:v>
                </c:pt>
                <c:pt idx="430">
                  <c:v>Stuttgart</c:v>
                </c:pt>
                <c:pt idx="431">
                  <c:v>Augsburg</c:v>
                </c:pt>
                <c:pt idx="432">
                  <c:v>Hamburg</c:v>
                </c:pt>
                <c:pt idx="433">
                  <c:v>Bonn</c:v>
                </c:pt>
                <c:pt idx="434">
                  <c:v>Berlin</c:v>
                </c:pt>
                <c:pt idx="435">
                  <c:v>Wolfsburg</c:v>
                </c:pt>
                <c:pt idx="436">
                  <c:v>Schwerin</c:v>
                </c:pt>
                <c:pt idx="437">
                  <c:v>Neuss</c:v>
                </c:pt>
                <c:pt idx="438">
                  <c:v>Potsdam</c:v>
                </c:pt>
                <c:pt idx="439">
                  <c:v>Berlin</c:v>
                </c:pt>
                <c:pt idx="440">
                  <c:v>Berlin</c:v>
                </c:pt>
                <c:pt idx="441">
                  <c:v>Dortmund</c:v>
                </c:pt>
                <c:pt idx="442">
                  <c:v>Osnabrück</c:v>
                </c:pt>
                <c:pt idx="443">
                  <c:v>Wuppertal</c:v>
                </c:pt>
                <c:pt idx="444">
                  <c:v>Frankfurt/Oder</c:v>
                </c:pt>
                <c:pt idx="445">
                  <c:v>Würzburg</c:v>
                </c:pt>
                <c:pt idx="446">
                  <c:v>Braunschweig</c:v>
                </c:pt>
                <c:pt idx="447">
                  <c:v>Ludwigsburg</c:v>
                </c:pt>
                <c:pt idx="448">
                  <c:v>München</c:v>
                </c:pt>
                <c:pt idx="449">
                  <c:v>Stuttgart</c:v>
                </c:pt>
                <c:pt idx="450">
                  <c:v>Magdeburg</c:v>
                </c:pt>
                <c:pt idx="451">
                  <c:v>Halle</c:v>
                </c:pt>
                <c:pt idx="452">
                  <c:v>Wolfsburg</c:v>
                </c:pt>
                <c:pt idx="453">
                  <c:v>Stuttgart</c:v>
                </c:pt>
                <c:pt idx="454">
                  <c:v>Frankfurt a,M,</c:v>
                </c:pt>
                <c:pt idx="455">
                  <c:v>Witten</c:v>
                </c:pt>
                <c:pt idx="456">
                  <c:v>Stuttgart</c:v>
                </c:pt>
                <c:pt idx="457">
                  <c:v>Wuppertal</c:v>
                </c:pt>
                <c:pt idx="458">
                  <c:v>Bielefeld</c:v>
                </c:pt>
                <c:pt idx="459">
                  <c:v>Greifswald</c:v>
                </c:pt>
                <c:pt idx="460">
                  <c:v>Halle</c:v>
                </c:pt>
                <c:pt idx="461">
                  <c:v>Halle</c:v>
                </c:pt>
                <c:pt idx="462">
                  <c:v>Rostock</c:v>
                </c:pt>
                <c:pt idx="463">
                  <c:v>Stuttgart</c:v>
                </c:pt>
                <c:pt idx="464">
                  <c:v>Berlin</c:v>
                </c:pt>
                <c:pt idx="465">
                  <c:v>Magdeburg</c:v>
                </c:pt>
                <c:pt idx="466">
                  <c:v>Witten</c:v>
                </c:pt>
                <c:pt idx="467">
                  <c:v>Cottbus</c:v>
                </c:pt>
                <c:pt idx="468">
                  <c:v>Solingen</c:v>
                </c:pt>
                <c:pt idx="469">
                  <c:v>Trier</c:v>
                </c:pt>
                <c:pt idx="470">
                  <c:v>Nürnberg</c:v>
                </c:pt>
                <c:pt idx="471">
                  <c:v>Trier</c:v>
                </c:pt>
                <c:pt idx="472">
                  <c:v>Rostock</c:v>
                </c:pt>
                <c:pt idx="473">
                  <c:v>Essen</c:v>
                </c:pt>
                <c:pt idx="474">
                  <c:v>Nürnberg</c:v>
                </c:pt>
                <c:pt idx="475">
                  <c:v>Hamm</c:v>
                </c:pt>
                <c:pt idx="476">
                  <c:v>Braunschweig</c:v>
                </c:pt>
                <c:pt idx="477">
                  <c:v>Fürth</c:v>
                </c:pt>
                <c:pt idx="478">
                  <c:v>München</c:v>
                </c:pt>
                <c:pt idx="479">
                  <c:v>Görlitz</c:v>
                </c:pt>
                <c:pt idx="480">
                  <c:v>Braunschweig</c:v>
                </c:pt>
                <c:pt idx="481">
                  <c:v>Düsseldorf</c:v>
                </c:pt>
                <c:pt idx="482">
                  <c:v>Erlangen</c:v>
                </c:pt>
                <c:pt idx="483">
                  <c:v>Wuppertal</c:v>
                </c:pt>
                <c:pt idx="484">
                  <c:v>Leverkusen</c:v>
                </c:pt>
                <c:pt idx="485">
                  <c:v>Bielefeld</c:v>
                </c:pt>
                <c:pt idx="486">
                  <c:v>Potsdam</c:v>
                </c:pt>
                <c:pt idx="487">
                  <c:v>Koblenz</c:v>
                </c:pt>
                <c:pt idx="488">
                  <c:v>Kassel</c:v>
                </c:pt>
                <c:pt idx="489">
                  <c:v>Berlin</c:v>
                </c:pt>
                <c:pt idx="490">
                  <c:v>Lübeck</c:v>
                </c:pt>
                <c:pt idx="491">
                  <c:v>Köln</c:v>
                </c:pt>
                <c:pt idx="492">
                  <c:v>Erlangen</c:v>
                </c:pt>
                <c:pt idx="493">
                  <c:v>Neubrandenburg</c:v>
                </c:pt>
                <c:pt idx="494">
                  <c:v>Konstanz</c:v>
                </c:pt>
                <c:pt idx="495">
                  <c:v>Berlin</c:v>
                </c:pt>
                <c:pt idx="496">
                  <c:v>Bonn</c:v>
                </c:pt>
                <c:pt idx="497">
                  <c:v>Berlin</c:v>
                </c:pt>
                <c:pt idx="498">
                  <c:v>Magdeburg</c:v>
                </c:pt>
                <c:pt idx="499">
                  <c:v>Regensburg</c:v>
                </c:pt>
                <c:pt idx="500">
                  <c:v>Berlin</c:v>
                </c:pt>
                <c:pt idx="501">
                  <c:v>Rostock</c:v>
                </c:pt>
                <c:pt idx="502">
                  <c:v>Berlin</c:v>
                </c:pt>
                <c:pt idx="503">
                  <c:v>Konstanz</c:v>
                </c:pt>
                <c:pt idx="504">
                  <c:v>Cottbus</c:v>
                </c:pt>
                <c:pt idx="505">
                  <c:v>Bremen</c:v>
                </c:pt>
                <c:pt idx="506">
                  <c:v>Hagen</c:v>
                </c:pt>
                <c:pt idx="507">
                  <c:v>Potsdam</c:v>
                </c:pt>
                <c:pt idx="508">
                  <c:v>Hamm</c:v>
                </c:pt>
                <c:pt idx="509">
                  <c:v>Braunschweig</c:v>
                </c:pt>
                <c:pt idx="510">
                  <c:v>Stuttgart</c:v>
                </c:pt>
                <c:pt idx="511">
                  <c:v>Potsdam</c:v>
                </c:pt>
                <c:pt idx="512">
                  <c:v>Potsdam</c:v>
                </c:pt>
                <c:pt idx="513">
                  <c:v>Erlangen</c:v>
                </c:pt>
                <c:pt idx="514">
                  <c:v>Erlangen</c:v>
                </c:pt>
                <c:pt idx="515">
                  <c:v>Kiel</c:v>
                </c:pt>
                <c:pt idx="516">
                  <c:v>Erfurt</c:v>
                </c:pt>
                <c:pt idx="517">
                  <c:v>Erfurt</c:v>
                </c:pt>
                <c:pt idx="518">
                  <c:v>Dresden</c:v>
                </c:pt>
                <c:pt idx="519">
                  <c:v>Trier</c:v>
                </c:pt>
                <c:pt idx="520">
                  <c:v>Berlin</c:v>
                </c:pt>
                <c:pt idx="521">
                  <c:v>Potsdam</c:v>
                </c:pt>
                <c:pt idx="522">
                  <c:v>Hamburg</c:v>
                </c:pt>
                <c:pt idx="523">
                  <c:v>Frankfurt a,M,</c:v>
                </c:pt>
                <c:pt idx="524">
                  <c:v>Köln</c:v>
                </c:pt>
                <c:pt idx="525">
                  <c:v>Essen</c:v>
                </c:pt>
                <c:pt idx="526">
                  <c:v>Berlin</c:v>
                </c:pt>
                <c:pt idx="527">
                  <c:v>Köln</c:v>
                </c:pt>
                <c:pt idx="528">
                  <c:v>Halle</c:v>
                </c:pt>
                <c:pt idx="529">
                  <c:v>Dresden</c:v>
                </c:pt>
                <c:pt idx="530">
                  <c:v>München</c:v>
                </c:pt>
                <c:pt idx="531">
                  <c:v>Berlin</c:v>
                </c:pt>
                <c:pt idx="532">
                  <c:v>Hamburg</c:v>
                </c:pt>
                <c:pt idx="533">
                  <c:v>Berlin</c:v>
                </c:pt>
                <c:pt idx="534">
                  <c:v>München</c:v>
                </c:pt>
                <c:pt idx="535">
                  <c:v>Berlin</c:v>
                </c:pt>
                <c:pt idx="536">
                  <c:v>Berlin</c:v>
                </c:pt>
                <c:pt idx="537">
                  <c:v>Berlin</c:v>
                </c:pt>
                <c:pt idx="538">
                  <c:v>Hamburg</c:v>
                </c:pt>
                <c:pt idx="539">
                  <c:v>München</c:v>
                </c:pt>
                <c:pt idx="540">
                  <c:v>Cottbus</c:v>
                </c:pt>
                <c:pt idx="541">
                  <c:v>Leipzig</c:v>
                </c:pt>
                <c:pt idx="542">
                  <c:v>Görlitz</c:v>
                </c:pt>
                <c:pt idx="543">
                  <c:v>Berlin</c:v>
                </c:pt>
                <c:pt idx="544">
                  <c:v>München</c:v>
                </c:pt>
                <c:pt idx="545">
                  <c:v>Düsseldorf</c:v>
                </c:pt>
                <c:pt idx="546">
                  <c:v>Hamburg</c:v>
                </c:pt>
                <c:pt idx="547">
                  <c:v>Witten</c:v>
                </c:pt>
                <c:pt idx="548">
                  <c:v>Berlin</c:v>
                </c:pt>
                <c:pt idx="549">
                  <c:v>Düsseldorf</c:v>
                </c:pt>
                <c:pt idx="550">
                  <c:v>Trier</c:v>
                </c:pt>
                <c:pt idx="551">
                  <c:v>Freiburg</c:v>
                </c:pt>
                <c:pt idx="552">
                  <c:v>Jena</c:v>
                </c:pt>
                <c:pt idx="553">
                  <c:v>Erfurt</c:v>
                </c:pt>
                <c:pt idx="554">
                  <c:v>Jena</c:v>
                </c:pt>
                <c:pt idx="555">
                  <c:v>Braunschweig</c:v>
                </c:pt>
                <c:pt idx="556">
                  <c:v>Bielefeld</c:v>
                </c:pt>
                <c:pt idx="557">
                  <c:v>Solingen</c:v>
                </c:pt>
                <c:pt idx="558">
                  <c:v>Potsdam</c:v>
                </c:pt>
                <c:pt idx="559">
                  <c:v>Hannover</c:v>
                </c:pt>
                <c:pt idx="560">
                  <c:v>Cottbus</c:v>
                </c:pt>
                <c:pt idx="561">
                  <c:v>Erlangen</c:v>
                </c:pt>
                <c:pt idx="562">
                  <c:v>Schwerin</c:v>
                </c:pt>
                <c:pt idx="563">
                  <c:v>Regensburg</c:v>
                </c:pt>
                <c:pt idx="564">
                  <c:v>Freiburg</c:v>
                </c:pt>
                <c:pt idx="565">
                  <c:v>Hagen</c:v>
                </c:pt>
                <c:pt idx="566">
                  <c:v>Worms</c:v>
                </c:pt>
                <c:pt idx="567">
                  <c:v>Konstanz</c:v>
                </c:pt>
                <c:pt idx="568">
                  <c:v>Greifswald</c:v>
                </c:pt>
                <c:pt idx="569">
                  <c:v>Berlin</c:v>
                </c:pt>
                <c:pt idx="570">
                  <c:v>Jena</c:v>
                </c:pt>
                <c:pt idx="571">
                  <c:v>Berlin</c:v>
                </c:pt>
                <c:pt idx="572">
                  <c:v>Heidelberg</c:v>
                </c:pt>
                <c:pt idx="573">
                  <c:v>Regensburg</c:v>
                </c:pt>
                <c:pt idx="574">
                  <c:v>Ingolstadt</c:v>
                </c:pt>
                <c:pt idx="575">
                  <c:v>Mannheim</c:v>
                </c:pt>
                <c:pt idx="576">
                  <c:v>Hagen</c:v>
                </c:pt>
                <c:pt idx="577">
                  <c:v>Weimar</c:v>
                </c:pt>
                <c:pt idx="578">
                  <c:v>Berlin</c:v>
                </c:pt>
                <c:pt idx="579">
                  <c:v>Hamburg</c:v>
                </c:pt>
                <c:pt idx="580">
                  <c:v>Regensburg</c:v>
                </c:pt>
                <c:pt idx="581">
                  <c:v>Ludwigsburg</c:v>
                </c:pt>
                <c:pt idx="582">
                  <c:v>Weimar</c:v>
                </c:pt>
                <c:pt idx="583">
                  <c:v>Ingolstadt</c:v>
                </c:pt>
                <c:pt idx="584">
                  <c:v>Hannover</c:v>
                </c:pt>
                <c:pt idx="585">
                  <c:v>Essen</c:v>
                </c:pt>
                <c:pt idx="586">
                  <c:v>Hagen</c:v>
                </c:pt>
                <c:pt idx="587">
                  <c:v>Rostock</c:v>
                </c:pt>
                <c:pt idx="588">
                  <c:v>Erfurt</c:v>
                </c:pt>
                <c:pt idx="589">
                  <c:v>Neuss</c:v>
                </c:pt>
                <c:pt idx="590">
                  <c:v>Dresden</c:v>
                </c:pt>
                <c:pt idx="591">
                  <c:v>Jena</c:v>
                </c:pt>
                <c:pt idx="592">
                  <c:v>Erfurt</c:v>
                </c:pt>
                <c:pt idx="593">
                  <c:v>Wolfsburg</c:v>
                </c:pt>
                <c:pt idx="594">
                  <c:v>Koblenz</c:v>
                </c:pt>
                <c:pt idx="595">
                  <c:v>Konstanz</c:v>
                </c:pt>
                <c:pt idx="596">
                  <c:v>Hamburg</c:v>
                </c:pt>
                <c:pt idx="597">
                  <c:v>Chemnitz</c:v>
                </c:pt>
                <c:pt idx="598">
                  <c:v>Wiesbaden</c:v>
                </c:pt>
                <c:pt idx="599">
                  <c:v>Karlsruhe</c:v>
                </c:pt>
                <c:pt idx="600">
                  <c:v>Frankfurt/Oder</c:v>
                </c:pt>
                <c:pt idx="601">
                  <c:v>Dresden</c:v>
                </c:pt>
                <c:pt idx="602">
                  <c:v>Konstanz</c:v>
                </c:pt>
                <c:pt idx="603">
                  <c:v>Augsburg</c:v>
                </c:pt>
                <c:pt idx="604">
                  <c:v>Siegen</c:v>
                </c:pt>
                <c:pt idx="605">
                  <c:v>Saarbrücken</c:v>
                </c:pt>
                <c:pt idx="606">
                  <c:v>Halle</c:v>
                </c:pt>
                <c:pt idx="607">
                  <c:v>Köln</c:v>
                </c:pt>
                <c:pt idx="608">
                  <c:v>München</c:v>
                </c:pt>
                <c:pt idx="609">
                  <c:v>Leipzig</c:v>
                </c:pt>
                <c:pt idx="610">
                  <c:v>Jena</c:v>
                </c:pt>
                <c:pt idx="611">
                  <c:v>Essen</c:v>
                </c:pt>
                <c:pt idx="612">
                  <c:v>Aachen</c:v>
                </c:pt>
                <c:pt idx="613">
                  <c:v>Bremen</c:v>
                </c:pt>
                <c:pt idx="614">
                  <c:v>Ingolstadt</c:v>
                </c:pt>
                <c:pt idx="615">
                  <c:v>Mainz</c:v>
                </c:pt>
                <c:pt idx="616">
                  <c:v>München</c:v>
                </c:pt>
                <c:pt idx="617">
                  <c:v>Ingolstadt</c:v>
                </c:pt>
                <c:pt idx="618">
                  <c:v>Ingolstadt</c:v>
                </c:pt>
                <c:pt idx="619">
                  <c:v>Würzburg</c:v>
                </c:pt>
                <c:pt idx="620">
                  <c:v>München</c:v>
                </c:pt>
                <c:pt idx="621">
                  <c:v>Jena</c:v>
                </c:pt>
                <c:pt idx="622">
                  <c:v>Trier</c:v>
                </c:pt>
                <c:pt idx="623">
                  <c:v>Wiesbaden</c:v>
                </c:pt>
                <c:pt idx="624">
                  <c:v>Wolfsburg</c:v>
                </c:pt>
                <c:pt idx="625">
                  <c:v>Würzburg</c:v>
                </c:pt>
                <c:pt idx="626">
                  <c:v>Ulm</c:v>
                </c:pt>
                <c:pt idx="627">
                  <c:v>Chemnitz</c:v>
                </c:pt>
                <c:pt idx="628">
                  <c:v>Berlin</c:v>
                </c:pt>
                <c:pt idx="629">
                  <c:v>München</c:v>
                </c:pt>
                <c:pt idx="630">
                  <c:v>Erfurt</c:v>
                </c:pt>
                <c:pt idx="631">
                  <c:v>Solingen</c:v>
                </c:pt>
                <c:pt idx="632">
                  <c:v>Leipzig</c:v>
                </c:pt>
                <c:pt idx="633">
                  <c:v>Bonn</c:v>
                </c:pt>
                <c:pt idx="634">
                  <c:v>Braunschweig</c:v>
                </c:pt>
                <c:pt idx="635">
                  <c:v>Konstanz</c:v>
                </c:pt>
                <c:pt idx="636">
                  <c:v>Cottbus</c:v>
                </c:pt>
                <c:pt idx="637">
                  <c:v>Hannover</c:v>
                </c:pt>
                <c:pt idx="638">
                  <c:v>Braunschweig</c:v>
                </c:pt>
                <c:pt idx="639">
                  <c:v>Nürnberg</c:v>
                </c:pt>
                <c:pt idx="640">
                  <c:v>Mülheim/Ruhr</c:v>
                </c:pt>
                <c:pt idx="641">
                  <c:v>Essen</c:v>
                </c:pt>
                <c:pt idx="642">
                  <c:v>Erlangen</c:v>
                </c:pt>
                <c:pt idx="643">
                  <c:v>Kiel</c:v>
                </c:pt>
                <c:pt idx="644">
                  <c:v>Ulm</c:v>
                </c:pt>
                <c:pt idx="645">
                  <c:v>Wilhelmshaven</c:v>
                </c:pt>
                <c:pt idx="646">
                  <c:v>Dresden</c:v>
                </c:pt>
                <c:pt idx="647">
                  <c:v>Erfurt</c:v>
                </c:pt>
                <c:pt idx="648">
                  <c:v>Wolfsburg</c:v>
                </c:pt>
                <c:pt idx="649">
                  <c:v>Heidelberg</c:v>
                </c:pt>
                <c:pt idx="650">
                  <c:v>Cottbus</c:v>
                </c:pt>
                <c:pt idx="651">
                  <c:v>Würzburg</c:v>
                </c:pt>
                <c:pt idx="652">
                  <c:v>Trier</c:v>
                </c:pt>
                <c:pt idx="653">
                  <c:v>Karlsruhe</c:v>
                </c:pt>
                <c:pt idx="654">
                  <c:v>Celle</c:v>
                </c:pt>
                <c:pt idx="655">
                  <c:v>München</c:v>
                </c:pt>
                <c:pt idx="656">
                  <c:v>Dresden</c:v>
                </c:pt>
                <c:pt idx="657">
                  <c:v>Nürnberg</c:v>
                </c:pt>
                <c:pt idx="658">
                  <c:v>Bremerhaven</c:v>
                </c:pt>
                <c:pt idx="659">
                  <c:v>Halle</c:v>
                </c:pt>
                <c:pt idx="660">
                  <c:v>Rostock</c:v>
                </c:pt>
                <c:pt idx="661">
                  <c:v>Potsdam</c:v>
                </c:pt>
                <c:pt idx="662">
                  <c:v>Bremen</c:v>
                </c:pt>
                <c:pt idx="663">
                  <c:v>Leipzig</c:v>
                </c:pt>
                <c:pt idx="664">
                  <c:v>Braunschweig</c:v>
                </c:pt>
                <c:pt idx="665">
                  <c:v>Jena</c:v>
                </c:pt>
                <c:pt idx="666">
                  <c:v>Witten</c:v>
                </c:pt>
                <c:pt idx="667">
                  <c:v>Ulm</c:v>
                </c:pt>
                <c:pt idx="668">
                  <c:v>Wuppertal</c:v>
                </c:pt>
                <c:pt idx="669">
                  <c:v>Jena</c:v>
                </c:pt>
                <c:pt idx="670">
                  <c:v>Hamburg</c:v>
                </c:pt>
                <c:pt idx="671">
                  <c:v>Magdeburg</c:v>
                </c:pt>
                <c:pt idx="672">
                  <c:v>Pforzheim</c:v>
                </c:pt>
                <c:pt idx="673">
                  <c:v>Aachen</c:v>
                </c:pt>
                <c:pt idx="674">
                  <c:v>Stuttgart</c:v>
                </c:pt>
                <c:pt idx="675">
                  <c:v>Mülheim/Ruhr</c:v>
                </c:pt>
                <c:pt idx="676">
                  <c:v>Rostock</c:v>
                </c:pt>
                <c:pt idx="677">
                  <c:v>Neuss</c:v>
                </c:pt>
                <c:pt idx="678">
                  <c:v>Bonn</c:v>
                </c:pt>
                <c:pt idx="679">
                  <c:v>Trier</c:v>
                </c:pt>
                <c:pt idx="680">
                  <c:v>Solingen</c:v>
                </c:pt>
                <c:pt idx="681">
                  <c:v>Berlin</c:v>
                </c:pt>
                <c:pt idx="682">
                  <c:v>Erfurt</c:v>
                </c:pt>
                <c:pt idx="683">
                  <c:v>Halle</c:v>
                </c:pt>
                <c:pt idx="684">
                  <c:v>Krefeld</c:v>
                </c:pt>
                <c:pt idx="685">
                  <c:v>München</c:v>
                </c:pt>
                <c:pt idx="686">
                  <c:v>Pforzheim</c:v>
                </c:pt>
                <c:pt idx="687">
                  <c:v>Freiburg</c:v>
                </c:pt>
                <c:pt idx="688">
                  <c:v>Hamburg</c:v>
                </c:pt>
                <c:pt idx="689">
                  <c:v>Freiburg</c:v>
                </c:pt>
                <c:pt idx="690">
                  <c:v>Weimar</c:v>
                </c:pt>
                <c:pt idx="691">
                  <c:v>Halle</c:v>
                </c:pt>
                <c:pt idx="692">
                  <c:v>Essen</c:v>
                </c:pt>
                <c:pt idx="693">
                  <c:v>Bremen</c:v>
                </c:pt>
                <c:pt idx="694">
                  <c:v>Berlin</c:v>
                </c:pt>
                <c:pt idx="695">
                  <c:v>Dortmund</c:v>
                </c:pt>
                <c:pt idx="696">
                  <c:v>Ingolstadt</c:v>
                </c:pt>
                <c:pt idx="697">
                  <c:v>Augsburg</c:v>
                </c:pt>
                <c:pt idx="698">
                  <c:v>Stuttgart</c:v>
                </c:pt>
                <c:pt idx="699">
                  <c:v>Saarbrücken</c:v>
                </c:pt>
                <c:pt idx="700">
                  <c:v>Wolfsburg</c:v>
                </c:pt>
                <c:pt idx="701">
                  <c:v>Dresden</c:v>
                </c:pt>
                <c:pt idx="702">
                  <c:v>Konstanz</c:v>
                </c:pt>
                <c:pt idx="703">
                  <c:v>Hamburg</c:v>
                </c:pt>
                <c:pt idx="704">
                  <c:v>Dresden</c:v>
                </c:pt>
                <c:pt idx="705">
                  <c:v>Berlin</c:v>
                </c:pt>
                <c:pt idx="706">
                  <c:v>Erfurt</c:v>
                </c:pt>
                <c:pt idx="707">
                  <c:v>Magdeburg</c:v>
                </c:pt>
                <c:pt idx="708">
                  <c:v>München</c:v>
                </c:pt>
                <c:pt idx="709">
                  <c:v>Wuppertal</c:v>
                </c:pt>
                <c:pt idx="710">
                  <c:v>Berlin</c:v>
                </c:pt>
                <c:pt idx="711">
                  <c:v>Schwerin</c:v>
                </c:pt>
                <c:pt idx="712">
                  <c:v>Görlitz</c:v>
                </c:pt>
                <c:pt idx="713">
                  <c:v>München</c:v>
                </c:pt>
                <c:pt idx="714">
                  <c:v>München</c:v>
                </c:pt>
                <c:pt idx="715">
                  <c:v>Mannheim</c:v>
                </c:pt>
                <c:pt idx="716">
                  <c:v>Wuppertal</c:v>
                </c:pt>
                <c:pt idx="717">
                  <c:v>Darmstadt</c:v>
                </c:pt>
                <c:pt idx="718">
                  <c:v>Kassel</c:v>
                </c:pt>
                <c:pt idx="719">
                  <c:v>Fürth</c:v>
                </c:pt>
                <c:pt idx="720">
                  <c:v>Rostock</c:v>
                </c:pt>
                <c:pt idx="721">
                  <c:v>Leverkusen</c:v>
                </c:pt>
                <c:pt idx="722">
                  <c:v>Mannheim</c:v>
                </c:pt>
                <c:pt idx="723">
                  <c:v>Hamm</c:v>
                </c:pt>
                <c:pt idx="724">
                  <c:v>Stuttgart</c:v>
                </c:pt>
                <c:pt idx="725">
                  <c:v>Jena</c:v>
                </c:pt>
                <c:pt idx="726">
                  <c:v>Lübeck</c:v>
                </c:pt>
                <c:pt idx="727">
                  <c:v>Nürnberg</c:v>
                </c:pt>
                <c:pt idx="728">
                  <c:v>Leipzig</c:v>
                </c:pt>
                <c:pt idx="729">
                  <c:v>Nürnberg</c:v>
                </c:pt>
                <c:pt idx="730">
                  <c:v>Duisburg</c:v>
                </c:pt>
                <c:pt idx="731">
                  <c:v>Berlin</c:v>
                </c:pt>
                <c:pt idx="732">
                  <c:v>Köln</c:v>
                </c:pt>
                <c:pt idx="733">
                  <c:v>Karlsruhe</c:v>
                </c:pt>
                <c:pt idx="734">
                  <c:v>Köln</c:v>
                </c:pt>
                <c:pt idx="735">
                  <c:v>Halle</c:v>
                </c:pt>
                <c:pt idx="736">
                  <c:v>Berlin</c:v>
                </c:pt>
                <c:pt idx="737">
                  <c:v>Dresden</c:v>
                </c:pt>
                <c:pt idx="738">
                  <c:v>Hannover</c:v>
                </c:pt>
                <c:pt idx="739">
                  <c:v>Augsburg</c:v>
                </c:pt>
                <c:pt idx="740">
                  <c:v>Fürth</c:v>
                </c:pt>
                <c:pt idx="741">
                  <c:v>Düsseldorf</c:v>
                </c:pt>
                <c:pt idx="742">
                  <c:v>Potsdam</c:v>
                </c:pt>
                <c:pt idx="743">
                  <c:v>Freiburg</c:v>
                </c:pt>
                <c:pt idx="744">
                  <c:v>Leipzig</c:v>
                </c:pt>
                <c:pt idx="745">
                  <c:v>Konstanz</c:v>
                </c:pt>
                <c:pt idx="746">
                  <c:v>Bremen</c:v>
                </c:pt>
                <c:pt idx="747">
                  <c:v>Wuppertal</c:v>
                </c:pt>
                <c:pt idx="748">
                  <c:v>München</c:v>
                </c:pt>
                <c:pt idx="749">
                  <c:v>Stuttgart</c:v>
                </c:pt>
                <c:pt idx="750">
                  <c:v>Ingolstadt</c:v>
                </c:pt>
                <c:pt idx="751">
                  <c:v>Görlitz</c:v>
                </c:pt>
                <c:pt idx="752">
                  <c:v>München</c:v>
                </c:pt>
                <c:pt idx="753">
                  <c:v>Berlin</c:v>
                </c:pt>
                <c:pt idx="754">
                  <c:v>Jena</c:v>
                </c:pt>
                <c:pt idx="755">
                  <c:v>Erfurt</c:v>
                </c:pt>
                <c:pt idx="756">
                  <c:v>Stuttgart</c:v>
                </c:pt>
                <c:pt idx="757">
                  <c:v>Berlin</c:v>
                </c:pt>
                <c:pt idx="758">
                  <c:v>Ulm</c:v>
                </c:pt>
                <c:pt idx="759">
                  <c:v>Dortmund</c:v>
                </c:pt>
                <c:pt idx="760">
                  <c:v>Schwerin</c:v>
                </c:pt>
                <c:pt idx="761">
                  <c:v>Frankfurt a,M,</c:v>
                </c:pt>
                <c:pt idx="762">
                  <c:v>Berlin</c:v>
                </c:pt>
                <c:pt idx="763">
                  <c:v>Greifswald</c:v>
                </c:pt>
                <c:pt idx="764">
                  <c:v>Ulm</c:v>
                </c:pt>
                <c:pt idx="765">
                  <c:v>Potsdam</c:v>
                </c:pt>
                <c:pt idx="766">
                  <c:v>Potsdam</c:v>
                </c:pt>
                <c:pt idx="767">
                  <c:v>Potsdam</c:v>
                </c:pt>
                <c:pt idx="768">
                  <c:v>Worms</c:v>
                </c:pt>
                <c:pt idx="769">
                  <c:v>München</c:v>
                </c:pt>
                <c:pt idx="770">
                  <c:v>Berlin</c:v>
                </c:pt>
                <c:pt idx="771">
                  <c:v>Erfurt</c:v>
                </c:pt>
                <c:pt idx="772">
                  <c:v>München</c:v>
                </c:pt>
                <c:pt idx="773">
                  <c:v>München</c:v>
                </c:pt>
                <c:pt idx="774">
                  <c:v>Wismar</c:v>
                </c:pt>
                <c:pt idx="775">
                  <c:v>Ingolstadt</c:v>
                </c:pt>
                <c:pt idx="776">
                  <c:v>Karlsruhe</c:v>
                </c:pt>
                <c:pt idx="777">
                  <c:v>München</c:v>
                </c:pt>
                <c:pt idx="778">
                  <c:v>Bremen</c:v>
                </c:pt>
                <c:pt idx="779">
                  <c:v>Stuttgart</c:v>
                </c:pt>
                <c:pt idx="780">
                  <c:v>Stuttgart</c:v>
                </c:pt>
                <c:pt idx="781">
                  <c:v>Jena</c:v>
                </c:pt>
                <c:pt idx="782">
                  <c:v>Hamburg</c:v>
                </c:pt>
                <c:pt idx="783">
                  <c:v>Leipzig</c:v>
                </c:pt>
                <c:pt idx="784">
                  <c:v>Dresden</c:v>
                </c:pt>
                <c:pt idx="785">
                  <c:v>Hamm</c:v>
                </c:pt>
                <c:pt idx="786">
                  <c:v>Hamburg</c:v>
                </c:pt>
                <c:pt idx="787">
                  <c:v>Berlin</c:v>
                </c:pt>
                <c:pt idx="788">
                  <c:v>Düsseldorf</c:v>
                </c:pt>
                <c:pt idx="789">
                  <c:v>Berlin</c:v>
                </c:pt>
                <c:pt idx="790">
                  <c:v>Wiesbaden</c:v>
                </c:pt>
                <c:pt idx="791">
                  <c:v>Fürth</c:v>
                </c:pt>
                <c:pt idx="792">
                  <c:v>Rostock</c:v>
                </c:pt>
                <c:pt idx="793">
                  <c:v>Potsdam</c:v>
                </c:pt>
                <c:pt idx="794">
                  <c:v>Hagen</c:v>
                </c:pt>
                <c:pt idx="795">
                  <c:v>Stuttgart</c:v>
                </c:pt>
                <c:pt idx="796">
                  <c:v>Chemnitz</c:v>
                </c:pt>
                <c:pt idx="797">
                  <c:v>Mannheim</c:v>
                </c:pt>
                <c:pt idx="798">
                  <c:v>Bonn</c:v>
                </c:pt>
                <c:pt idx="799">
                  <c:v>Ulm</c:v>
                </c:pt>
                <c:pt idx="800">
                  <c:v>Fürth</c:v>
                </c:pt>
                <c:pt idx="801">
                  <c:v>Köln</c:v>
                </c:pt>
                <c:pt idx="802">
                  <c:v>Rostock</c:v>
                </c:pt>
                <c:pt idx="803">
                  <c:v>Stuttgart</c:v>
                </c:pt>
                <c:pt idx="804">
                  <c:v>Braunschweig</c:v>
                </c:pt>
                <c:pt idx="805">
                  <c:v>Stralsund</c:v>
                </c:pt>
                <c:pt idx="806">
                  <c:v>Ingolstadt</c:v>
                </c:pt>
                <c:pt idx="807">
                  <c:v>Lübeck</c:v>
                </c:pt>
                <c:pt idx="808">
                  <c:v>Ulm</c:v>
                </c:pt>
                <c:pt idx="809">
                  <c:v>Konstanz</c:v>
                </c:pt>
                <c:pt idx="810">
                  <c:v>Berlin</c:v>
                </c:pt>
                <c:pt idx="811">
                  <c:v>Potsdam</c:v>
                </c:pt>
                <c:pt idx="812">
                  <c:v>Berlin</c:v>
                </c:pt>
                <c:pt idx="813">
                  <c:v>Köln</c:v>
                </c:pt>
                <c:pt idx="814">
                  <c:v>Essen</c:v>
                </c:pt>
                <c:pt idx="815">
                  <c:v>München</c:v>
                </c:pt>
                <c:pt idx="816">
                  <c:v>Mannheim</c:v>
                </c:pt>
                <c:pt idx="817">
                  <c:v>Berlin</c:v>
                </c:pt>
                <c:pt idx="818">
                  <c:v>Heidelberg</c:v>
                </c:pt>
                <c:pt idx="819">
                  <c:v>Essen</c:v>
                </c:pt>
                <c:pt idx="820">
                  <c:v>Neuss</c:v>
                </c:pt>
                <c:pt idx="821">
                  <c:v>Stuttgart</c:v>
                </c:pt>
                <c:pt idx="822">
                  <c:v>Berlin</c:v>
                </c:pt>
                <c:pt idx="823">
                  <c:v>Augsburg</c:v>
                </c:pt>
                <c:pt idx="824">
                  <c:v>Wilhelmshaven</c:v>
                </c:pt>
                <c:pt idx="825">
                  <c:v>Lübeck</c:v>
                </c:pt>
                <c:pt idx="826">
                  <c:v>Nürnberg</c:v>
                </c:pt>
                <c:pt idx="827">
                  <c:v>Erfurt</c:v>
                </c:pt>
                <c:pt idx="828">
                  <c:v>Bonn</c:v>
                </c:pt>
                <c:pt idx="829">
                  <c:v>Berlin</c:v>
                </c:pt>
                <c:pt idx="830">
                  <c:v>Potsdam</c:v>
                </c:pt>
                <c:pt idx="831">
                  <c:v>Magdeburg</c:v>
                </c:pt>
                <c:pt idx="832">
                  <c:v>Saarbrücken</c:v>
                </c:pt>
                <c:pt idx="833">
                  <c:v>Stuttgart</c:v>
                </c:pt>
                <c:pt idx="834">
                  <c:v>Jena</c:v>
                </c:pt>
                <c:pt idx="835">
                  <c:v>Darmstadt</c:v>
                </c:pt>
                <c:pt idx="836">
                  <c:v>Krefeld</c:v>
                </c:pt>
                <c:pt idx="837">
                  <c:v>München</c:v>
                </c:pt>
                <c:pt idx="838">
                  <c:v>Chemnitz</c:v>
                </c:pt>
                <c:pt idx="839">
                  <c:v>Karlsruhe</c:v>
                </c:pt>
                <c:pt idx="840">
                  <c:v>Regensburg</c:v>
                </c:pt>
                <c:pt idx="841">
                  <c:v>Jena</c:v>
                </c:pt>
                <c:pt idx="842">
                  <c:v>Freiburg</c:v>
                </c:pt>
                <c:pt idx="843">
                  <c:v>Wilhelmshaven</c:v>
                </c:pt>
                <c:pt idx="844">
                  <c:v>Potsdam</c:v>
                </c:pt>
                <c:pt idx="845">
                  <c:v>Koblenz</c:v>
                </c:pt>
                <c:pt idx="846">
                  <c:v>Leipzig</c:v>
                </c:pt>
                <c:pt idx="847">
                  <c:v>Berlin</c:v>
                </c:pt>
                <c:pt idx="848">
                  <c:v>Wolfsburg</c:v>
                </c:pt>
                <c:pt idx="849">
                  <c:v>Köln</c:v>
                </c:pt>
                <c:pt idx="850">
                  <c:v>Wuppertal</c:v>
                </c:pt>
                <c:pt idx="851">
                  <c:v>Mannheim</c:v>
                </c:pt>
                <c:pt idx="852">
                  <c:v>Wolfsburg</c:v>
                </c:pt>
                <c:pt idx="853">
                  <c:v>Bielefeld</c:v>
                </c:pt>
                <c:pt idx="854">
                  <c:v>München</c:v>
                </c:pt>
                <c:pt idx="855">
                  <c:v>München</c:v>
                </c:pt>
                <c:pt idx="856">
                  <c:v>Bonn</c:v>
                </c:pt>
                <c:pt idx="857">
                  <c:v>Bonn</c:v>
                </c:pt>
                <c:pt idx="858">
                  <c:v>Witten</c:v>
                </c:pt>
                <c:pt idx="859">
                  <c:v>Weimar</c:v>
                </c:pt>
                <c:pt idx="860">
                  <c:v>Augsburg</c:v>
                </c:pt>
                <c:pt idx="861">
                  <c:v>Berlin</c:v>
                </c:pt>
                <c:pt idx="862">
                  <c:v>Berlin</c:v>
                </c:pt>
                <c:pt idx="863">
                  <c:v>Worms</c:v>
                </c:pt>
                <c:pt idx="864">
                  <c:v>Stuttgart</c:v>
                </c:pt>
                <c:pt idx="865">
                  <c:v>Kiel</c:v>
                </c:pt>
                <c:pt idx="866">
                  <c:v>Leipzig</c:v>
                </c:pt>
                <c:pt idx="867">
                  <c:v>Stuttgart</c:v>
                </c:pt>
                <c:pt idx="868">
                  <c:v>Wilhelmshaven</c:v>
                </c:pt>
                <c:pt idx="869">
                  <c:v>Erfurt</c:v>
                </c:pt>
                <c:pt idx="870">
                  <c:v>Halle</c:v>
                </c:pt>
                <c:pt idx="871">
                  <c:v>Berlin</c:v>
                </c:pt>
                <c:pt idx="872">
                  <c:v>Dresden</c:v>
                </c:pt>
                <c:pt idx="873">
                  <c:v>Augsburg</c:v>
                </c:pt>
                <c:pt idx="874">
                  <c:v>Bielefeld</c:v>
                </c:pt>
                <c:pt idx="875">
                  <c:v>Cottbus</c:v>
                </c:pt>
                <c:pt idx="876">
                  <c:v>Hamburg</c:v>
                </c:pt>
                <c:pt idx="877">
                  <c:v>Mülheim/Ruhr</c:v>
                </c:pt>
                <c:pt idx="878">
                  <c:v>Dresden</c:v>
                </c:pt>
                <c:pt idx="879">
                  <c:v>Kiel</c:v>
                </c:pt>
                <c:pt idx="880">
                  <c:v>Wuppertal</c:v>
                </c:pt>
                <c:pt idx="881">
                  <c:v>Dresden</c:v>
                </c:pt>
                <c:pt idx="882">
                  <c:v>Köln</c:v>
                </c:pt>
                <c:pt idx="883">
                  <c:v>Schwerin</c:v>
                </c:pt>
                <c:pt idx="884">
                  <c:v>Braunschweig</c:v>
                </c:pt>
                <c:pt idx="885">
                  <c:v>Nürnberg</c:v>
                </c:pt>
                <c:pt idx="886">
                  <c:v>Nürnberg</c:v>
                </c:pt>
                <c:pt idx="887">
                  <c:v>Berlin</c:v>
                </c:pt>
                <c:pt idx="888">
                  <c:v>München</c:v>
                </c:pt>
                <c:pt idx="889">
                  <c:v>Wiesbaden</c:v>
                </c:pt>
                <c:pt idx="890">
                  <c:v>Solingen</c:v>
                </c:pt>
                <c:pt idx="891">
                  <c:v>Regensburg</c:v>
                </c:pt>
                <c:pt idx="892">
                  <c:v>Bremen</c:v>
                </c:pt>
                <c:pt idx="893">
                  <c:v>Potsdam</c:v>
                </c:pt>
                <c:pt idx="894">
                  <c:v>Düsseldorf</c:v>
                </c:pt>
                <c:pt idx="895">
                  <c:v>Berlin</c:v>
                </c:pt>
                <c:pt idx="896">
                  <c:v>Freiburg</c:v>
                </c:pt>
                <c:pt idx="897">
                  <c:v>Nürnberg</c:v>
                </c:pt>
                <c:pt idx="898">
                  <c:v>Hamburg</c:v>
                </c:pt>
                <c:pt idx="899">
                  <c:v>Krefeld</c:v>
                </c:pt>
                <c:pt idx="900">
                  <c:v>München</c:v>
                </c:pt>
                <c:pt idx="901">
                  <c:v>Berlin</c:v>
                </c:pt>
                <c:pt idx="902">
                  <c:v>Ingolstadt</c:v>
                </c:pt>
                <c:pt idx="903">
                  <c:v>Regensburg</c:v>
                </c:pt>
                <c:pt idx="904">
                  <c:v>Oberhausen</c:v>
                </c:pt>
                <c:pt idx="905">
                  <c:v>Worms</c:v>
                </c:pt>
                <c:pt idx="906">
                  <c:v>Augsburg</c:v>
                </c:pt>
                <c:pt idx="907">
                  <c:v>Leipzig</c:v>
                </c:pt>
                <c:pt idx="908">
                  <c:v>Witten</c:v>
                </c:pt>
                <c:pt idx="909">
                  <c:v>Frankfurt/Oder</c:v>
                </c:pt>
                <c:pt idx="910">
                  <c:v>Celle</c:v>
                </c:pt>
                <c:pt idx="911">
                  <c:v>Regensburg</c:v>
                </c:pt>
                <c:pt idx="912">
                  <c:v>Berlin</c:v>
                </c:pt>
                <c:pt idx="913">
                  <c:v>Jena</c:v>
                </c:pt>
                <c:pt idx="914">
                  <c:v>München</c:v>
                </c:pt>
                <c:pt idx="915">
                  <c:v>Stuttgart</c:v>
                </c:pt>
                <c:pt idx="916">
                  <c:v>Ingolstadt</c:v>
                </c:pt>
                <c:pt idx="917">
                  <c:v>Düsseldorf</c:v>
                </c:pt>
                <c:pt idx="918">
                  <c:v>Berlin</c:v>
                </c:pt>
                <c:pt idx="919">
                  <c:v>Hamm</c:v>
                </c:pt>
                <c:pt idx="920">
                  <c:v>Braunschweig</c:v>
                </c:pt>
                <c:pt idx="921">
                  <c:v>Braunschweig</c:v>
                </c:pt>
                <c:pt idx="922">
                  <c:v>Hagen</c:v>
                </c:pt>
                <c:pt idx="923">
                  <c:v>Worms</c:v>
                </c:pt>
                <c:pt idx="924">
                  <c:v>Schwerin</c:v>
                </c:pt>
                <c:pt idx="925">
                  <c:v>Berlin</c:v>
                </c:pt>
                <c:pt idx="926">
                  <c:v>Essen</c:v>
                </c:pt>
                <c:pt idx="927">
                  <c:v>München</c:v>
                </c:pt>
                <c:pt idx="928">
                  <c:v>Leverkusen</c:v>
                </c:pt>
                <c:pt idx="929">
                  <c:v>Pforzheim</c:v>
                </c:pt>
                <c:pt idx="930">
                  <c:v>Düsseldorf</c:v>
                </c:pt>
                <c:pt idx="931">
                  <c:v>Ludwigshafen</c:v>
                </c:pt>
                <c:pt idx="932">
                  <c:v>Stuttgart</c:v>
                </c:pt>
                <c:pt idx="933">
                  <c:v>Magdeburg</c:v>
                </c:pt>
                <c:pt idx="934">
                  <c:v>Augsburg</c:v>
                </c:pt>
                <c:pt idx="935">
                  <c:v>Ludwigsburg</c:v>
                </c:pt>
                <c:pt idx="936">
                  <c:v>Greifswald</c:v>
                </c:pt>
                <c:pt idx="937">
                  <c:v>Potsdam</c:v>
                </c:pt>
                <c:pt idx="938">
                  <c:v>Mannheim</c:v>
                </c:pt>
                <c:pt idx="939">
                  <c:v>Trier</c:v>
                </c:pt>
                <c:pt idx="940">
                  <c:v>Krefeld</c:v>
                </c:pt>
                <c:pt idx="941">
                  <c:v>Trier</c:v>
                </c:pt>
                <c:pt idx="942">
                  <c:v>Dresden</c:v>
                </c:pt>
                <c:pt idx="943">
                  <c:v>Karlsruhe</c:v>
                </c:pt>
                <c:pt idx="944">
                  <c:v>Freiburg</c:v>
                </c:pt>
                <c:pt idx="945">
                  <c:v>Braunschweig</c:v>
                </c:pt>
                <c:pt idx="946">
                  <c:v>Jena</c:v>
                </c:pt>
                <c:pt idx="947">
                  <c:v>Duisburg</c:v>
                </c:pt>
                <c:pt idx="948">
                  <c:v>Stuttgart</c:v>
                </c:pt>
                <c:pt idx="949">
                  <c:v>Bonn</c:v>
                </c:pt>
                <c:pt idx="950">
                  <c:v>Hamburg</c:v>
                </c:pt>
                <c:pt idx="951">
                  <c:v>Koblenz</c:v>
                </c:pt>
                <c:pt idx="952">
                  <c:v>Ingolstadt</c:v>
                </c:pt>
                <c:pt idx="953">
                  <c:v>Rostock</c:v>
                </c:pt>
                <c:pt idx="954">
                  <c:v>Freiburg</c:v>
                </c:pt>
                <c:pt idx="955">
                  <c:v>Ingolstadt</c:v>
                </c:pt>
                <c:pt idx="956">
                  <c:v>Bielefeld</c:v>
                </c:pt>
                <c:pt idx="957">
                  <c:v>Berlin</c:v>
                </c:pt>
                <c:pt idx="958">
                  <c:v>München</c:v>
                </c:pt>
                <c:pt idx="959">
                  <c:v>Witten</c:v>
                </c:pt>
                <c:pt idx="960">
                  <c:v>Düsseldorf</c:v>
                </c:pt>
                <c:pt idx="961">
                  <c:v>Stuttgart</c:v>
                </c:pt>
                <c:pt idx="962">
                  <c:v>Leipzig</c:v>
                </c:pt>
                <c:pt idx="963">
                  <c:v>München</c:v>
                </c:pt>
                <c:pt idx="964">
                  <c:v>Leverkusen</c:v>
                </c:pt>
                <c:pt idx="965">
                  <c:v>Dresden</c:v>
                </c:pt>
                <c:pt idx="966">
                  <c:v>Bielefeld</c:v>
                </c:pt>
                <c:pt idx="967">
                  <c:v>München</c:v>
                </c:pt>
                <c:pt idx="968">
                  <c:v>München</c:v>
                </c:pt>
                <c:pt idx="969">
                  <c:v>Jena</c:v>
                </c:pt>
                <c:pt idx="970">
                  <c:v>Erfurt</c:v>
                </c:pt>
                <c:pt idx="971">
                  <c:v>Wuppertal</c:v>
                </c:pt>
                <c:pt idx="972">
                  <c:v>Berlin</c:v>
                </c:pt>
                <c:pt idx="973">
                  <c:v>München</c:v>
                </c:pt>
                <c:pt idx="974">
                  <c:v>Heidelberg</c:v>
                </c:pt>
                <c:pt idx="975">
                  <c:v>Ingolstadt</c:v>
                </c:pt>
                <c:pt idx="976">
                  <c:v>Berlin</c:v>
                </c:pt>
                <c:pt idx="977">
                  <c:v>Leipzig</c:v>
                </c:pt>
                <c:pt idx="978">
                  <c:v>Hamburg</c:v>
                </c:pt>
                <c:pt idx="979">
                  <c:v>Freiburg</c:v>
                </c:pt>
                <c:pt idx="980">
                  <c:v>Hamburg</c:v>
                </c:pt>
                <c:pt idx="981">
                  <c:v>Dresden</c:v>
                </c:pt>
                <c:pt idx="982">
                  <c:v>Wiesbaden</c:v>
                </c:pt>
                <c:pt idx="983">
                  <c:v>Dortmund</c:v>
                </c:pt>
                <c:pt idx="984">
                  <c:v>Nürnberg</c:v>
                </c:pt>
                <c:pt idx="985">
                  <c:v>Köln</c:v>
                </c:pt>
                <c:pt idx="986">
                  <c:v>Lübeck</c:v>
                </c:pt>
                <c:pt idx="987">
                  <c:v>Dresden</c:v>
                </c:pt>
                <c:pt idx="988">
                  <c:v>Pforzheim</c:v>
                </c:pt>
                <c:pt idx="989">
                  <c:v>Leipzig</c:v>
                </c:pt>
                <c:pt idx="990">
                  <c:v>Wilhelmshaven</c:v>
                </c:pt>
                <c:pt idx="991">
                  <c:v>Regensburg</c:v>
                </c:pt>
                <c:pt idx="992">
                  <c:v>Witten</c:v>
                </c:pt>
                <c:pt idx="993">
                  <c:v>Freiburg</c:v>
                </c:pt>
                <c:pt idx="994">
                  <c:v>Leipzig</c:v>
                </c:pt>
                <c:pt idx="995">
                  <c:v>Krefeld</c:v>
                </c:pt>
                <c:pt idx="996">
                  <c:v>Mönchengladbach</c:v>
                </c:pt>
                <c:pt idx="997">
                  <c:v>Berlin</c:v>
                </c:pt>
                <c:pt idx="998">
                  <c:v>Stuttgart</c:v>
                </c:pt>
                <c:pt idx="999">
                  <c:v>Stuttgart</c:v>
                </c:pt>
                <c:pt idx="1000">
                  <c:v>Leipzig</c:v>
                </c:pt>
                <c:pt idx="1001">
                  <c:v>Düsseldorf</c:v>
                </c:pt>
                <c:pt idx="1002">
                  <c:v>Berlin</c:v>
                </c:pt>
                <c:pt idx="1003">
                  <c:v>München</c:v>
                </c:pt>
                <c:pt idx="1004">
                  <c:v>Siegen</c:v>
                </c:pt>
                <c:pt idx="1005">
                  <c:v>Berlin</c:v>
                </c:pt>
                <c:pt idx="1006">
                  <c:v>Nürnberg</c:v>
                </c:pt>
                <c:pt idx="1007">
                  <c:v>Bonn</c:v>
                </c:pt>
                <c:pt idx="1008">
                  <c:v>München</c:v>
                </c:pt>
                <c:pt idx="1009">
                  <c:v>Worms</c:v>
                </c:pt>
                <c:pt idx="1010">
                  <c:v>Mülheim/Ruhr</c:v>
                </c:pt>
                <c:pt idx="1011">
                  <c:v>Jena</c:v>
                </c:pt>
                <c:pt idx="1012">
                  <c:v>Chemnitz</c:v>
                </c:pt>
                <c:pt idx="1013">
                  <c:v>Solingen</c:v>
                </c:pt>
                <c:pt idx="1014">
                  <c:v>Dresden</c:v>
                </c:pt>
                <c:pt idx="1015">
                  <c:v>Worms</c:v>
                </c:pt>
                <c:pt idx="1016">
                  <c:v>Stuttgart</c:v>
                </c:pt>
                <c:pt idx="1017">
                  <c:v>Ingolstadt</c:v>
                </c:pt>
                <c:pt idx="1018">
                  <c:v>Chemnitz</c:v>
                </c:pt>
                <c:pt idx="1019">
                  <c:v>Berlin</c:v>
                </c:pt>
                <c:pt idx="1020">
                  <c:v>Berlin</c:v>
                </c:pt>
                <c:pt idx="1021">
                  <c:v>Heidelberg</c:v>
                </c:pt>
                <c:pt idx="1022">
                  <c:v>Siegen</c:v>
                </c:pt>
                <c:pt idx="1023">
                  <c:v>Erlangen</c:v>
                </c:pt>
                <c:pt idx="1024">
                  <c:v>Düsseldorf</c:v>
                </c:pt>
                <c:pt idx="1025">
                  <c:v>Ingolstadt</c:v>
                </c:pt>
                <c:pt idx="1026">
                  <c:v>Hamburg</c:v>
                </c:pt>
                <c:pt idx="1027">
                  <c:v>Wiesbaden</c:v>
                </c:pt>
                <c:pt idx="1028">
                  <c:v>Hamburg</c:v>
                </c:pt>
                <c:pt idx="1029">
                  <c:v>Bremen</c:v>
                </c:pt>
                <c:pt idx="1030">
                  <c:v>Berlin</c:v>
                </c:pt>
                <c:pt idx="1031">
                  <c:v>Wilhelmshaven</c:v>
                </c:pt>
                <c:pt idx="1032">
                  <c:v>Wuppertal</c:v>
                </c:pt>
                <c:pt idx="1033">
                  <c:v>Celle</c:v>
                </c:pt>
                <c:pt idx="1034">
                  <c:v>Halle</c:v>
                </c:pt>
                <c:pt idx="1035">
                  <c:v>Bielefeld</c:v>
                </c:pt>
                <c:pt idx="1036">
                  <c:v>Regensburg</c:v>
                </c:pt>
                <c:pt idx="1037">
                  <c:v>Koblenz</c:v>
                </c:pt>
                <c:pt idx="1038">
                  <c:v>Rostock</c:v>
                </c:pt>
                <c:pt idx="1039">
                  <c:v>Kiel</c:v>
                </c:pt>
                <c:pt idx="1040">
                  <c:v>Braunschweig</c:v>
                </c:pt>
                <c:pt idx="1041">
                  <c:v>Freiburg</c:v>
                </c:pt>
                <c:pt idx="1042">
                  <c:v>Berlin</c:v>
                </c:pt>
                <c:pt idx="1043">
                  <c:v>Greifswald</c:v>
                </c:pt>
                <c:pt idx="1044">
                  <c:v>Lübeck</c:v>
                </c:pt>
                <c:pt idx="1045">
                  <c:v>München</c:v>
                </c:pt>
                <c:pt idx="1046">
                  <c:v>Stuttgart</c:v>
                </c:pt>
                <c:pt idx="1047">
                  <c:v>Schwerin</c:v>
                </c:pt>
                <c:pt idx="1048">
                  <c:v>Bonn</c:v>
                </c:pt>
                <c:pt idx="1049">
                  <c:v>Ingolstadt</c:v>
                </c:pt>
                <c:pt idx="1050">
                  <c:v>Stuttgart</c:v>
                </c:pt>
                <c:pt idx="1051">
                  <c:v>Dresden</c:v>
                </c:pt>
                <c:pt idx="1052">
                  <c:v>Hamburg</c:v>
                </c:pt>
                <c:pt idx="1053">
                  <c:v>Mülheim/Ruhr</c:v>
                </c:pt>
                <c:pt idx="1054">
                  <c:v>Ingolstadt</c:v>
                </c:pt>
                <c:pt idx="1055">
                  <c:v>Frankfurt/Oder</c:v>
                </c:pt>
                <c:pt idx="1056">
                  <c:v>Erlangen</c:v>
                </c:pt>
                <c:pt idx="1057">
                  <c:v>Trier</c:v>
                </c:pt>
                <c:pt idx="1058">
                  <c:v>Trier</c:v>
                </c:pt>
                <c:pt idx="1059">
                  <c:v>Wuppertal</c:v>
                </c:pt>
                <c:pt idx="1060">
                  <c:v>Heidelberg</c:v>
                </c:pt>
                <c:pt idx="1061">
                  <c:v>Bochum</c:v>
                </c:pt>
                <c:pt idx="1062">
                  <c:v>Düsseldorf</c:v>
                </c:pt>
                <c:pt idx="1063">
                  <c:v>Ludwigsburg</c:v>
                </c:pt>
                <c:pt idx="1064">
                  <c:v>Stuttgart</c:v>
                </c:pt>
                <c:pt idx="1065">
                  <c:v>München</c:v>
                </c:pt>
                <c:pt idx="1066">
                  <c:v>Stuttgart</c:v>
                </c:pt>
                <c:pt idx="1067">
                  <c:v>Düsseldorf</c:v>
                </c:pt>
                <c:pt idx="1068">
                  <c:v>Krefeld</c:v>
                </c:pt>
                <c:pt idx="1069">
                  <c:v>Ludwigsburg</c:v>
                </c:pt>
                <c:pt idx="1070">
                  <c:v>Freiburg</c:v>
                </c:pt>
                <c:pt idx="1071">
                  <c:v>Berlin</c:v>
                </c:pt>
                <c:pt idx="1072">
                  <c:v>Neuss</c:v>
                </c:pt>
                <c:pt idx="1073">
                  <c:v>Wolfsburg</c:v>
                </c:pt>
                <c:pt idx="1074">
                  <c:v>Witten</c:v>
                </c:pt>
                <c:pt idx="1075">
                  <c:v>Leipzig</c:v>
                </c:pt>
                <c:pt idx="1076">
                  <c:v>Duisburg</c:v>
                </c:pt>
                <c:pt idx="1077">
                  <c:v>Köln</c:v>
                </c:pt>
                <c:pt idx="1078">
                  <c:v>Bielefeld</c:v>
                </c:pt>
                <c:pt idx="1079">
                  <c:v>Hamm</c:v>
                </c:pt>
                <c:pt idx="1080">
                  <c:v>Bremen</c:v>
                </c:pt>
                <c:pt idx="1081">
                  <c:v>Bonn</c:v>
                </c:pt>
                <c:pt idx="1082">
                  <c:v>Karlsruhe</c:v>
                </c:pt>
                <c:pt idx="1083">
                  <c:v>Nürnberg</c:v>
                </c:pt>
                <c:pt idx="1084">
                  <c:v>Bremen</c:v>
                </c:pt>
                <c:pt idx="1085">
                  <c:v>Mönchengladbach</c:v>
                </c:pt>
                <c:pt idx="1086">
                  <c:v>Heidelberg</c:v>
                </c:pt>
                <c:pt idx="1087">
                  <c:v>Mönchengladbach</c:v>
                </c:pt>
                <c:pt idx="1088">
                  <c:v>Fürth</c:v>
                </c:pt>
                <c:pt idx="1089">
                  <c:v>Wolfsburg</c:v>
                </c:pt>
                <c:pt idx="1090">
                  <c:v>Berlin</c:v>
                </c:pt>
                <c:pt idx="1091">
                  <c:v>Leipzig</c:v>
                </c:pt>
                <c:pt idx="1092">
                  <c:v>Weimar</c:v>
                </c:pt>
                <c:pt idx="1093">
                  <c:v>Augsburg</c:v>
                </c:pt>
                <c:pt idx="1094">
                  <c:v>Krefeld</c:v>
                </c:pt>
                <c:pt idx="1095">
                  <c:v>Chemnitz</c:v>
                </c:pt>
                <c:pt idx="1096">
                  <c:v>Braunschweig</c:v>
                </c:pt>
                <c:pt idx="1097">
                  <c:v>Erlangen</c:v>
                </c:pt>
                <c:pt idx="1098">
                  <c:v>Solingen</c:v>
                </c:pt>
                <c:pt idx="1099">
                  <c:v>Bielefeld</c:v>
                </c:pt>
                <c:pt idx="1100">
                  <c:v>Würzburg</c:v>
                </c:pt>
                <c:pt idx="1101">
                  <c:v>Freiburg</c:v>
                </c:pt>
                <c:pt idx="1102">
                  <c:v>Düsseldorf</c:v>
                </c:pt>
                <c:pt idx="1103">
                  <c:v>Stuttgart</c:v>
                </c:pt>
                <c:pt idx="1104">
                  <c:v>München</c:v>
                </c:pt>
                <c:pt idx="1105">
                  <c:v>Stuttgart</c:v>
                </c:pt>
                <c:pt idx="1106">
                  <c:v>Bielefeld</c:v>
                </c:pt>
                <c:pt idx="1107">
                  <c:v>Mannheim</c:v>
                </c:pt>
                <c:pt idx="1108">
                  <c:v>Bielefeld</c:v>
                </c:pt>
                <c:pt idx="1109">
                  <c:v>Dortmund</c:v>
                </c:pt>
                <c:pt idx="1110">
                  <c:v>Magdeburg</c:v>
                </c:pt>
                <c:pt idx="1111">
                  <c:v>Berlin</c:v>
                </c:pt>
                <c:pt idx="1112">
                  <c:v>Leipzig</c:v>
                </c:pt>
                <c:pt idx="1113">
                  <c:v>Berlin</c:v>
                </c:pt>
                <c:pt idx="1114">
                  <c:v>Stuttgart</c:v>
                </c:pt>
                <c:pt idx="1115">
                  <c:v>Köln</c:v>
                </c:pt>
                <c:pt idx="1116">
                  <c:v>Nürnberg</c:v>
                </c:pt>
                <c:pt idx="1117">
                  <c:v>Berlin</c:v>
                </c:pt>
                <c:pt idx="1118">
                  <c:v>Freiburg</c:v>
                </c:pt>
                <c:pt idx="1119">
                  <c:v>Leipzig</c:v>
                </c:pt>
                <c:pt idx="1120">
                  <c:v>Offenbach</c:v>
                </c:pt>
                <c:pt idx="1121">
                  <c:v>Freiburg</c:v>
                </c:pt>
                <c:pt idx="1122">
                  <c:v>München</c:v>
                </c:pt>
                <c:pt idx="1123">
                  <c:v>Potsdam</c:v>
                </c:pt>
                <c:pt idx="1124">
                  <c:v>Koblenz</c:v>
                </c:pt>
                <c:pt idx="1125">
                  <c:v>Karlsruhe</c:v>
                </c:pt>
                <c:pt idx="1126">
                  <c:v>Braunschweig</c:v>
                </c:pt>
                <c:pt idx="1127">
                  <c:v>Augsburg</c:v>
                </c:pt>
                <c:pt idx="1128">
                  <c:v>Berlin</c:v>
                </c:pt>
                <c:pt idx="1129">
                  <c:v>Nürnberg</c:v>
                </c:pt>
                <c:pt idx="1130">
                  <c:v>Bremen</c:v>
                </c:pt>
                <c:pt idx="1131">
                  <c:v>Braunschweig</c:v>
                </c:pt>
                <c:pt idx="1132">
                  <c:v>Dortmund</c:v>
                </c:pt>
                <c:pt idx="1133">
                  <c:v>München</c:v>
                </c:pt>
                <c:pt idx="1134">
                  <c:v>Worms</c:v>
                </c:pt>
                <c:pt idx="1135">
                  <c:v>Berlin</c:v>
                </c:pt>
                <c:pt idx="1136">
                  <c:v>Leipzig</c:v>
                </c:pt>
                <c:pt idx="1137">
                  <c:v>Leipzig</c:v>
                </c:pt>
                <c:pt idx="1138">
                  <c:v>Bielefeld</c:v>
                </c:pt>
                <c:pt idx="1139">
                  <c:v>Bonn</c:v>
                </c:pt>
                <c:pt idx="1140">
                  <c:v>Hamburg</c:v>
                </c:pt>
                <c:pt idx="1141">
                  <c:v>Regensburg</c:v>
                </c:pt>
                <c:pt idx="1142">
                  <c:v>Bochum</c:v>
                </c:pt>
                <c:pt idx="1143">
                  <c:v>Köln</c:v>
                </c:pt>
                <c:pt idx="1144">
                  <c:v>Duisburg</c:v>
                </c:pt>
                <c:pt idx="1145">
                  <c:v>Köln</c:v>
                </c:pt>
                <c:pt idx="1146">
                  <c:v>Trier</c:v>
                </c:pt>
                <c:pt idx="1147">
                  <c:v>Berlin</c:v>
                </c:pt>
                <c:pt idx="1148">
                  <c:v>München</c:v>
                </c:pt>
                <c:pt idx="1149">
                  <c:v>Chemnitz</c:v>
                </c:pt>
                <c:pt idx="1150">
                  <c:v>Worms</c:v>
                </c:pt>
                <c:pt idx="1151">
                  <c:v>Braunschweig</c:v>
                </c:pt>
                <c:pt idx="1152">
                  <c:v>Frankfurt a,M,</c:v>
                </c:pt>
                <c:pt idx="1153">
                  <c:v>München</c:v>
                </c:pt>
                <c:pt idx="1154">
                  <c:v>Regensburg</c:v>
                </c:pt>
                <c:pt idx="1155">
                  <c:v>Wuppertal</c:v>
                </c:pt>
                <c:pt idx="1156">
                  <c:v>Dresden</c:v>
                </c:pt>
                <c:pt idx="1157">
                  <c:v>Krefeld</c:v>
                </c:pt>
                <c:pt idx="1158">
                  <c:v>Berlin</c:v>
                </c:pt>
                <c:pt idx="1159">
                  <c:v>Erlangen</c:v>
                </c:pt>
                <c:pt idx="1160">
                  <c:v>Erfurt</c:v>
                </c:pt>
                <c:pt idx="1161">
                  <c:v>Regensburg</c:v>
                </c:pt>
                <c:pt idx="1162">
                  <c:v>Chemnitz</c:v>
                </c:pt>
                <c:pt idx="1163">
                  <c:v>Bonn</c:v>
                </c:pt>
                <c:pt idx="1164">
                  <c:v>Kassel</c:v>
                </c:pt>
                <c:pt idx="1165">
                  <c:v>Erfurt</c:v>
                </c:pt>
                <c:pt idx="1166">
                  <c:v>Erfurt</c:v>
                </c:pt>
                <c:pt idx="1167">
                  <c:v>Hannover</c:v>
                </c:pt>
                <c:pt idx="1168">
                  <c:v>Magdeburg</c:v>
                </c:pt>
                <c:pt idx="1169">
                  <c:v>Krefeld</c:v>
                </c:pt>
                <c:pt idx="1170">
                  <c:v>Stuttgart</c:v>
                </c:pt>
                <c:pt idx="1171">
                  <c:v>Hamburg</c:v>
                </c:pt>
                <c:pt idx="1172">
                  <c:v>Bielefeld</c:v>
                </c:pt>
                <c:pt idx="1173">
                  <c:v>Chemnitz</c:v>
                </c:pt>
                <c:pt idx="1174">
                  <c:v>Jena</c:v>
                </c:pt>
                <c:pt idx="1175">
                  <c:v>Bochum</c:v>
                </c:pt>
                <c:pt idx="1176">
                  <c:v>Regensburg</c:v>
                </c:pt>
                <c:pt idx="1177">
                  <c:v>Essen</c:v>
                </c:pt>
                <c:pt idx="1178">
                  <c:v>Köln</c:v>
                </c:pt>
                <c:pt idx="1179">
                  <c:v>Bremen</c:v>
                </c:pt>
                <c:pt idx="1180">
                  <c:v>Augsburg</c:v>
                </c:pt>
                <c:pt idx="1181">
                  <c:v>Würzburg</c:v>
                </c:pt>
                <c:pt idx="1182">
                  <c:v>Koblenz</c:v>
                </c:pt>
                <c:pt idx="1183">
                  <c:v>Hamburg</c:v>
                </c:pt>
                <c:pt idx="1184">
                  <c:v>München</c:v>
                </c:pt>
                <c:pt idx="1185">
                  <c:v>Witten</c:v>
                </c:pt>
                <c:pt idx="1186">
                  <c:v>Lübeck</c:v>
                </c:pt>
                <c:pt idx="1187">
                  <c:v>Bonn</c:v>
                </c:pt>
                <c:pt idx="1188">
                  <c:v>Weimar</c:v>
                </c:pt>
                <c:pt idx="1189">
                  <c:v>Darmstadt</c:v>
                </c:pt>
                <c:pt idx="1190">
                  <c:v>Leipzig</c:v>
                </c:pt>
                <c:pt idx="1191">
                  <c:v>Berlin</c:v>
                </c:pt>
                <c:pt idx="1192">
                  <c:v>Frankfurt a,M,</c:v>
                </c:pt>
                <c:pt idx="1193">
                  <c:v>Mönchengladbach</c:v>
                </c:pt>
                <c:pt idx="1194">
                  <c:v>Berlin</c:v>
                </c:pt>
                <c:pt idx="1195">
                  <c:v>Düsseldorf</c:v>
                </c:pt>
                <c:pt idx="1196">
                  <c:v>Dortmund</c:v>
                </c:pt>
                <c:pt idx="1197">
                  <c:v>Braunschweig</c:v>
                </c:pt>
                <c:pt idx="1198">
                  <c:v>Trier</c:v>
                </c:pt>
                <c:pt idx="1199">
                  <c:v>Berlin</c:v>
                </c:pt>
                <c:pt idx="1200">
                  <c:v>Nürnberg</c:v>
                </c:pt>
                <c:pt idx="1201">
                  <c:v>Erfurt</c:v>
                </c:pt>
                <c:pt idx="1202">
                  <c:v>Bremen</c:v>
                </c:pt>
                <c:pt idx="1203">
                  <c:v>Frankfurt a,M,</c:v>
                </c:pt>
                <c:pt idx="1204">
                  <c:v>Nürnberg</c:v>
                </c:pt>
                <c:pt idx="1205">
                  <c:v>Berlin</c:v>
                </c:pt>
                <c:pt idx="1206">
                  <c:v>München</c:v>
                </c:pt>
                <c:pt idx="1207">
                  <c:v>Ulm</c:v>
                </c:pt>
                <c:pt idx="1208">
                  <c:v>Stuttgart</c:v>
                </c:pt>
                <c:pt idx="1209">
                  <c:v>Nürnberg</c:v>
                </c:pt>
                <c:pt idx="1210">
                  <c:v>Düsseldorf</c:v>
                </c:pt>
                <c:pt idx="1211">
                  <c:v>Mülheim/Ruhr</c:v>
                </c:pt>
                <c:pt idx="1212">
                  <c:v>Chemnitz</c:v>
                </c:pt>
                <c:pt idx="1213">
                  <c:v>Berlin</c:v>
                </c:pt>
                <c:pt idx="1214">
                  <c:v>Essen</c:v>
                </c:pt>
                <c:pt idx="1215">
                  <c:v>Dresden</c:v>
                </c:pt>
                <c:pt idx="1216">
                  <c:v>Koblenz</c:v>
                </c:pt>
                <c:pt idx="1217">
                  <c:v>Braunschweig</c:v>
                </c:pt>
                <c:pt idx="1218">
                  <c:v>Berlin</c:v>
                </c:pt>
                <c:pt idx="1219">
                  <c:v>Potsdam</c:v>
                </c:pt>
                <c:pt idx="1220">
                  <c:v>Kiel</c:v>
                </c:pt>
                <c:pt idx="1221">
                  <c:v>Bremerhaven</c:v>
                </c:pt>
                <c:pt idx="1222">
                  <c:v>Berlin</c:v>
                </c:pt>
                <c:pt idx="1223">
                  <c:v>Berlin</c:v>
                </c:pt>
                <c:pt idx="1224">
                  <c:v>Mönchengladbach</c:v>
                </c:pt>
                <c:pt idx="1225">
                  <c:v>München</c:v>
                </c:pt>
                <c:pt idx="1226">
                  <c:v>München</c:v>
                </c:pt>
                <c:pt idx="1227">
                  <c:v>Freiburg</c:v>
                </c:pt>
                <c:pt idx="1228">
                  <c:v>Würzburg</c:v>
                </c:pt>
                <c:pt idx="1229">
                  <c:v>Koblenz</c:v>
                </c:pt>
                <c:pt idx="1230">
                  <c:v>Dortmund</c:v>
                </c:pt>
                <c:pt idx="1231">
                  <c:v>Saarbrücken</c:v>
                </c:pt>
                <c:pt idx="1232">
                  <c:v>Ingolstadt</c:v>
                </c:pt>
                <c:pt idx="1233">
                  <c:v>München</c:v>
                </c:pt>
                <c:pt idx="1234">
                  <c:v>Berlin</c:v>
                </c:pt>
                <c:pt idx="1235">
                  <c:v>Kassel</c:v>
                </c:pt>
                <c:pt idx="1236">
                  <c:v>Düsseldorf</c:v>
                </c:pt>
                <c:pt idx="1237">
                  <c:v>Trier</c:v>
                </c:pt>
                <c:pt idx="1238">
                  <c:v>Berlin</c:v>
                </c:pt>
                <c:pt idx="1239">
                  <c:v>Leipzig</c:v>
                </c:pt>
                <c:pt idx="1240">
                  <c:v>Kassel</c:v>
                </c:pt>
                <c:pt idx="1241">
                  <c:v>Wismar</c:v>
                </c:pt>
                <c:pt idx="1242">
                  <c:v>Siegen</c:v>
                </c:pt>
                <c:pt idx="1243">
                  <c:v>Darmstadt</c:v>
                </c:pt>
                <c:pt idx="1244">
                  <c:v>Stuttgart</c:v>
                </c:pt>
                <c:pt idx="1245">
                  <c:v>Hannover</c:v>
                </c:pt>
                <c:pt idx="1246">
                  <c:v>Bonn</c:v>
                </c:pt>
                <c:pt idx="1247">
                  <c:v>Berlin</c:v>
                </c:pt>
                <c:pt idx="1248">
                  <c:v>Dortmund</c:v>
                </c:pt>
                <c:pt idx="1249">
                  <c:v>Darmstadt</c:v>
                </c:pt>
                <c:pt idx="1250">
                  <c:v>Berlin</c:v>
                </c:pt>
                <c:pt idx="1251">
                  <c:v>Berlin</c:v>
                </c:pt>
                <c:pt idx="1252">
                  <c:v>Berlin</c:v>
                </c:pt>
                <c:pt idx="1253">
                  <c:v>Hamburg</c:v>
                </c:pt>
                <c:pt idx="1254">
                  <c:v>Lübeck</c:v>
                </c:pt>
                <c:pt idx="1255">
                  <c:v>Essen</c:v>
                </c:pt>
                <c:pt idx="1256">
                  <c:v>Bielefeld</c:v>
                </c:pt>
                <c:pt idx="1257">
                  <c:v>Duisburg</c:v>
                </c:pt>
                <c:pt idx="1258">
                  <c:v>München</c:v>
                </c:pt>
                <c:pt idx="1259">
                  <c:v>Hamburg</c:v>
                </c:pt>
                <c:pt idx="1260">
                  <c:v>Karlsruhe</c:v>
                </c:pt>
                <c:pt idx="1261">
                  <c:v>München</c:v>
                </c:pt>
                <c:pt idx="1262">
                  <c:v>Ingolstadt</c:v>
                </c:pt>
                <c:pt idx="1263">
                  <c:v>Berlin</c:v>
                </c:pt>
                <c:pt idx="1264">
                  <c:v>Wuppertal</c:v>
                </c:pt>
                <c:pt idx="1265">
                  <c:v>Bielefeld</c:v>
                </c:pt>
                <c:pt idx="1266">
                  <c:v>Duisburg</c:v>
                </c:pt>
                <c:pt idx="1267">
                  <c:v>Karlsruhe</c:v>
                </c:pt>
                <c:pt idx="1268">
                  <c:v>Hamburg</c:v>
                </c:pt>
                <c:pt idx="1269">
                  <c:v>Hagen</c:v>
                </c:pt>
                <c:pt idx="1270">
                  <c:v>Augsburg</c:v>
                </c:pt>
                <c:pt idx="1271">
                  <c:v>Braunschweig</c:v>
                </c:pt>
                <c:pt idx="1272">
                  <c:v>Hannover</c:v>
                </c:pt>
                <c:pt idx="1273">
                  <c:v>Kiel</c:v>
                </c:pt>
                <c:pt idx="1274">
                  <c:v>Bielefeld</c:v>
                </c:pt>
                <c:pt idx="1275">
                  <c:v>Berlin</c:v>
                </c:pt>
                <c:pt idx="1276">
                  <c:v>Stuttgart</c:v>
                </c:pt>
                <c:pt idx="1277">
                  <c:v>Erlangen</c:v>
                </c:pt>
                <c:pt idx="1278">
                  <c:v>Stuttgart</c:v>
                </c:pt>
                <c:pt idx="1279">
                  <c:v>Darmstadt</c:v>
                </c:pt>
                <c:pt idx="1280">
                  <c:v>Dortmund</c:v>
                </c:pt>
                <c:pt idx="1281">
                  <c:v>Worms</c:v>
                </c:pt>
                <c:pt idx="1282">
                  <c:v>Stuttgart</c:v>
                </c:pt>
                <c:pt idx="1283">
                  <c:v>Berlin</c:v>
                </c:pt>
                <c:pt idx="1284">
                  <c:v>Koblenz</c:v>
                </c:pt>
                <c:pt idx="1285">
                  <c:v>München</c:v>
                </c:pt>
                <c:pt idx="1286">
                  <c:v>Konstanz</c:v>
                </c:pt>
                <c:pt idx="1287">
                  <c:v>Stuttgart</c:v>
                </c:pt>
                <c:pt idx="1288">
                  <c:v>Regensburg</c:v>
                </c:pt>
                <c:pt idx="1289">
                  <c:v>Mönchengladbach</c:v>
                </c:pt>
                <c:pt idx="1290">
                  <c:v>Bonn</c:v>
                </c:pt>
                <c:pt idx="1291">
                  <c:v>Saarbrücken</c:v>
                </c:pt>
                <c:pt idx="1292">
                  <c:v>Bonn</c:v>
                </c:pt>
                <c:pt idx="1293">
                  <c:v>Witten</c:v>
                </c:pt>
                <c:pt idx="1294">
                  <c:v>Aachen</c:v>
                </c:pt>
                <c:pt idx="1295">
                  <c:v>Weimar</c:v>
                </c:pt>
                <c:pt idx="1296">
                  <c:v>Essen</c:v>
                </c:pt>
                <c:pt idx="1297">
                  <c:v>Freiburg</c:v>
                </c:pt>
                <c:pt idx="1298">
                  <c:v>Bonn</c:v>
                </c:pt>
                <c:pt idx="1299">
                  <c:v>Witten</c:v>
                </c:pt>
                <c:pt idx="1300">
                  <c:v>Wiesbaden</c:v>
                </c:pt>
                <c:pt idx="1301">
                  <c:v>Stuttgart</c:v>
                </c:pt>
                <c:pt idx="1302">
                  <c:v>Osnabrück</c:v>
                </c:pt>
                <c:pt idx="1303">
                  <c:v>Nürnberg</c:v>
                </c:pt>
                <c:pt idx="1304">
                  <c:v>Halle</c:v>
                </c:pt>
                <c:pt idx="1305">
                  <c:v>Karlsruhe</c:v>
                </c:pt>
                <c:pt idx="1306">
                  <c:v>Augsburg</c:v>
                </c:pt>
                <c:pt idx="1307">
                  <c:v>Stuttgart</c:v>
                </c:pt>
                <c:pt idx="1308">
                  <c:v>Berlin</c:v>
                </c:pt>
                <c:pt idx="1309">
                  <c:v>Dresden</c:v>
                </c:pt>
                <c:pt idx="1310">
                  <c:v>Halle</c:v>
                </c:pt>
                <c:pt idx="1311">
                  <c:v>Frankfurt a,M,</c:v>
                </c:pt>
                <c:pt idx="1312">
                  <c:v>Stuttgart</c:v>
                </c:pt>
                <c:pt idx="1313">
                  <c:v>Dresden</c:v>
                </c:pt>
                <c:pt idx="1314">
                  <c:v>Lübeck</c:v>
                </c:pt>
                <c:pt idx="1315">
                  <c:v>Stuttgart</c:v>
                </c:pt>
                <c:pt idx="1316">
                  <c:v>Nürnberg</c:v>
                </c:pt>
                <c:pt idx="1317">
                  <c:v>Halle</c:v>
                </c:pt>
                <c:pt idx="1318">
                  <c:v>Rostock</c:v>
                </c:pt>
                <c:pt idx="1319">
                  <c:v>Erfurt</c:v>
                </c:pt>
                <c:pt idx="1320">
                  <c:v>Siegen</c:v>
                </c:pt>
                <c:pt idx="1321">
                  <c:v>Mannheim</c:v>
                </c:pt>
                <c:pt idx="1322">
                  <c:v>Braunschweig</c:v>
                </c:pt>
                <c:pt idx="1323">
                  <c:v>Aachen</c:v>
                </c:pt>
                <c:pt idx="1324">
                  <c:v>München</c:v>
                </c:pt>
                <c:pt idx="1325">
                  <c:v>Berlin</c:v>
                </c:pt>
                <c:pt idx="1326">
                  <c:v>Neubrandenburg</c:v>
                </c:pt>
                <c:pt idx="1327">
                  <c:v>Würzburg</c:v>
                </c:pt>
                <c:pt idx="1328">
                  <c:v>Rostock</c:v>
                </c:pt>
                <c:pt idx="1329">
                  <c:v>Köln</c:v>
                </c:pt>
                <c:pt idx="1330">
                  <c:v>Duisburg</c:v>
                </c:pt>
                <c:pt idx="1331">
                  <c:v>Darmstadt</c:v>
                </c:pt>
                <c:pt idx="1332">
                  <c:v>Ludwigsburg</c:v>
                </c:pt>
                <c:pt idx="1333">
                  <c:v>Osnabrück</c:v>
                </c:pt>
                <c:pt idx="1334">
                  <c:v>München</c:v>
                </c:pt>
                <c:pt idx="1335">
                  <c:v>Augsburg</c:v>
                </c:pt>
                <c:pt idx="1336">
                  <c:v>Potsdam</c:v>
                </c:pt>
                <c:pt idx="1337">
                  <c:v>Siegen</c:v>
                </c:pt>
                <c:pt idx="1338">
                  <c:v>Halle</c:v>
                </c:pt>
                <c:pt idx="1339">
                  <c:v>Leipzig</c:v>
                </c:pt>
                <c:pt idx="1340">
                  <c:v>Kiel</c:v>
                </c:pt>
                <c:pt idx="1341">
                  <c:v>Mönchengladbach</c:v>
                </c:pt>
                <c:pt idx="1342">
                  <c:v>Osnabrück</c:v>
                </c:pt>
                <c:pt idx="1343">
                  <c:v>Hagen</c:v>
                </c:pt>
                <c:pt idx="1344">
                  <c:v>Berlin</c:v>
                </c:pt>
                <c:pt idx="1345">
                  <c:v>Potsdam</c:v>
                </c:pt>
                <c:pt idx="1346">
                  <c:v>Ingolstadt</c:v>
                </c:pt>
                <c:pt idx="1347">
                  <c:v>Mönchengladbach</c:v>
                </c:pt>
                <c:pt idx="1348">
                  <c:v>Kiel</c:v>
                </c:pt>
                <c:pt idx="1349">
                  <c:v>Berlin</c:v>
                </c:pt>
                <c:pt idx="1350">
                  <c:v>Fürth</c:v>
                </c:pt>
                <c:pt idx="1351">
                  <c:v>Wolfsburg</c:v>
                </c:pt>
                <c:pt idx="1352">
                  <c:v>Konstanz</c:v>
                </c:pt>
                <c:pt idx="1353">
                  <c:v>Celle</c:v>
                </c:pt>
                <c:pt idx="1354">
                  <c:v>Görlitz</c:v>
                </c:pt>
                <c:pt idx="1355">
                  <c:v>Berlin</c:v>
                </c:pt>
                <c:pt idx="1356">
                  <c:v>Leipzig</c:v>
                </c:pt>
                <c:pt idx="1357">
                  <c:v>Ingolstadt</c:v>
                </c:pt>
                <c:pt idx="1358">
                  <c:v>Berlin</c:v>
                </c:pt>
                <c:pt idx="1359">
                  <c:v>Ludwigsburg</c:v>
                </c:pt>
                <c:pt idx="1360">
                  <c:v>Berlin</c:v>
                </c:pt>
                <c:pt idx="1361">
                  <c:v>Ludwigsburg</c:v>
                </c:pt>
                <c:pt idx="1362">
                  <c:v>Augsburg</c:v>
                </c:pt>
                <c:pt idx="1363">
                  <c:v>Greifswald</c:v>
                </c:pt>
                <c:pt idx="1364">
                  <c:v>Solingen</c:v>
                </c:pt>
                <c:pt idx="1365">
                  <c:v>Augsburg</c:v>
                </c:pt>
                <c:pt idx="1366">
                  <c:v>Stuttgart</c:v>
                </c:pt>
                <c:pt idx="1367">
                  <c:v>Potsdam</c:v>
                </c:pt>
                <c:pt idx="1368">
                  <c:v>Erfurt</c:v>
                </c:pt>
                <c:pt idx="1369">
                  <c:v>Dresden</c:v>
                </c:pt>
                <c:pt idx="1370">
                  <c:v>Mainz</c:v>
                </c:pt>
                <c:pt idx="1371">
                  <c:v>Karlsruhe</c:v>
                </c:pt>
                <c:pt idx="1372">
                  <c:v>Aachen</c:v>
                </c:pt>
                <c:pt idx="1373">
                  <c:v>Duisburg</c:v>
                </c:pt>
                <c:pt idx="1374">
                  <c:v>Bremen</c:v>
                </c:pt>
                <c:pt idx="1375">
                  <c:v>Berlin</c:v>
                </c:pt>
                <c:pt idx="1376">
                  <c:v>Leipzig</c:v>
                </c:pt>
                <c:pt idx="1377">
                  <c:v>Mannheim</c:v>
                </c:pt>
                <c:pt idx="1378">
                  <c:v>Berlin</c:v>
                </c:pt>
                <c:pt idx="1379">
                  <c:v>Flensburg</c:v>
                </c:pt>
                <c:pt idx="1380">
                  <c:v>Berlin</c:v>
                </c:pt>
                <c:pt idx="1381">
                  <c:v>Wilhelmshaven</c:v>
                </c:pt>
                <c:pt idx="1382">
                  <c:v>Stuttgart</c:v>
                </c:pt>
                <c:pt idx="1383">
                  <c:v>Krefeld</c:v>
                </c:pt>
                <c:pt idx="1384">
                  <c:v>Braunschweig</c:v>
                </c:pt>
                <c:pt idx="1385">
                  <c:v>Siegen</c:v>
                </c:pt>
                <c:pt idx="1386">
                  <c:v>Heidelberg</c:v>
                </c:pt>
                <c:pt idx="1387">
                  <c:v>Hamburg</c:v>
                </c:pt>
                <c:pt idx="1388">
                  <c:v>Augsburg</c:v>
                </c:pt>
                <c:pt idx="1389">
                  <c:v>Mannheim</c:v>
                </c:pt>
                <c:pt idx="1390">
                  <c:v>Bielefeld</c:v>
                </c:pt>
                <c:pt idx="1391">
                  <c:v>Frankfurt a,M,</c:v>
                </c:pt>
                <c:pt idx="1392">
                  <c:v>Mönchengladbach</c:v>
                </c:pt>
                <c:pt idx="1393">
                  <c:v>Hamburg</c:v>
                </c:pt>
                <c:pt idx="1394">
                  <c:v>Konstanz</c:v>
                </c:pt>
                <c:pt idx="1395">
                  <c:v>Augsburg</c:v>
                </c:pt>
                <c:pt idx="1396">
                  <c:v>Wuppertal</c:v>
                </c:pt>
                <c:pt idx="1397">
                  <c:v>Koblenz</c:v>
                </c:pt>
                <c:pt idx="1398">
                  <c:v>Leipzig</c:v>
                </c:pt>
                <c:pt idx="1399">
                  <c:v>Lübeck</c:v>
                </c:pt>
                <c:pt idx="1400">
                  <c:v>Berlin</c:v>
                </c:pt>
                <c:pt idx="1401">
                  <c:v>Potsdam</c:v>
                </c:pt>
                <c:pt idx="1402">
                  <c:v>Ingolstadt</c:v>
                </c:pt>
                <c:pt idx="1403">
                  <c:v>Witten</c:v>
                </c:pt>
                <c:pt idx="1404">
                  <c:v>Potsdam</c:v>
                </c:pt>
                <c:pt idx="1405">
                  <c:v>Berlin</c:v>
                </c:pt>
                <c:pt idx="1406">
                  <c:v>Braunschweig</c:v>
                </c:pt>
                <c:pt idx="1407">
                  <c:v>Neuss</c:v>
                </c:pt>
                <c:pt idx="1408">
                  <c:v>Bremen</c:v>
                </c:pt>
                <c:pt idx="1409">
                  <c:v>Saarbrücken</c:v>
                </c:pt>
                <c:pt idx="1410">
                  <c:v>Mönchengladbach</c:v>
                </c:pt>
                <c:pt idx="1411">
                  <c:v>Berlin</c:v>
                </c:pt>
                <c:pt idx="1412">
                  <c:v>Berlin</c:v>
                </c:pt>
                <c:pt idx="1413">
                  <c:v>München</c:v>
                </c:pt>
                <c:pt idx="1414">
                  <c:v>Jena</c:v>
                </c:pt>
                <c:pt idx="1415">
                  <c:v>Braunschweig</c:v>
                </c:pt>
                <c:pt idx="1416">
                  <c:v>Bonn</c:v>
                </c:pt>
                <c:pt idx="1417">
                  <c:v>Karlsruhe</c:v>
                </c:pt>
                <c:pt idx="1418">
                  <c:v>Lübeck</c:v>
                </c:pt>
                <c:pt idx="1419">
                  <c:v>Regensburg</c:v>
                </c:pt>
                <c:pt idx="1420">
                  <c:v>Berlin</c:v>
                </c:pt>
                <c:pt idx="1421">
                  <c:v>München</c:v>
                </c:pt>
                <c:pt idx="1422">
                  <c:v>München</c:v>
                </c:pt>
                <c:pt idx="1423">
                  <c:v>Berlin</c:v>
                </c:pt>
                <c:pt idx="1424">
                  <c:v>Kiel</c:v>
                </c:pt>
                <c:pt idx="1425">
                  <c:v>Berlin</c:v>
                </c:pt>
                <c:pt idx="1426">
                  <c:v>München</c:v>
                </c:pt>
                <c:pt idx="1427">
                  <c:v>Regensburg</c:v>
                </c:pt>
                <c:pt idx="1428">
                  <c:v>Heidelberg</c:v>
                </c:pt>
                <c:pt idx="1429">
                  <c:v>Berlin</c:v>
                </c:pt>
                <c:pt idx="1430">
                  <c:v>Potsdam</c:v>
                </c:pt>
                <c:pt idx="1431">
                  <c:v>Regensburg</c:v>
                </c:pt>
                <c:pt idx="1432">
                  <c:v>Braunschweig</c:v>
                </c:pt>
                <c:pt idx="1433">
                  <c:v>Bonn</c:v>
                </c:pt>
                <c:pt idx="1434">
                  <c:v>Berlin</c:v>
                </c:pt>
                <c:pt idx="1435">
                  <c:v>Fürth</c:v>
                </c:pt>
                <c:pt idx="1436">
                  <c:v>Berlin</c:v>
                </c:pt>
                <c:pt idx="1437">
                  <c:v>Wiesbaden</c:v>
                </c:pt>
                <c:pt idx="1438">
                  <c:v>München</c:v>
                </c:pt>
                <c:pt idx="1439">
                  <c:v>Ingolstadt</c:v>
                </c:pt>
                <c:pt idx="1440">
                  <c:v>Schwerin</c:v>
                </c:pt>
                <c:pt idx="1441">
                  <c:v>Berlin</c:v>
                </c:pt>
                <c:pt idx="1442">
                  <c:v>Saarbrücken</c:v>
                </c:pt>
                <c:pt idx="1443">
                  <c:v>Bonn</c:v>
                </c:pt>
                <c:pt idx="1444">
                  <c:v>München</c:v>
                </c:pt>
                <c:pt idx="1445">
                  <c:v>Ludwigshafen</c:v>
                </c:pt>
                <c:pt idx="1446">
                  <c:v>Nürnberg</c:v>
                </c:pt>
                <c:pt idx="1447">
                  <c:v>Duisburg</c:v>
                </c:pt>
                <c:pt idx="1448">
                  <c:v>Dresden</c:v>
                </c:pt>
                <c:pt idx="1449">
                  <c:v>Leipzig</c:v>
                </c:pt>
                <c:pt idx="1450">
                  <c:v>Stuttgart</c:v>
                </c:pt>
                <c:pt idx="1451">
                  <c:v>Braunschweig</c:v>
                </c:pt>
                <c:pt idx="1452">
                  <c:v>Karlsruhe</c:v>
                </c:pt>
                <c:pt idx="1453">
                  <c:v>Berlin</c:v>
                </c:pt>
                <c:pt idx="1454">
                  <c:v>Wiesbaden</c:v>
                </c:pt>
                <c:pt idx="1455">
                  <c:v>Düsseldorf</c:v>
                </c:pt>
                <c:pt idx="1456">
                  <c:v>Krefeld</c:v>
                </c:pt>
                <c:pt idx="1457">
                  <c:v>Halle</c:v>
                </c:pt>
                <c:pt idx="1458">
                  <c:v>Potsdam</c:v>
                </c:pt>
                <c:pt idx="1459">
                  <c:v>Frankfurt a,M,</c:v>
                </c:pt>
                <c:pt idx="1460">
                  <c:v>Berlin</c:v>
                </c:pt>
                <c:pt idx="1461">
                  <c:v>Bremen</c:v>
                </c:pt>
                <c:pt idx="1462">
                  <c:v>Düsseldorf</c:v>
                </c:pt>
                <c:pt idx="1463">
                  <c:v>Magdeburg</c:v>
                </c:pt>
                <c:pt idx="1464">
                  <c:v>Aachen</c:v>
                </c:pt>
                <c:pt idx="1465">
                  <c:v>Berlin</c:v>
                </c:pt>
                <c:pt idx="1466">
                  <c:v>Berlin</c:v>
                </c:pt>
                <c:pt idx="1467">
                  <c:v>Stuttgart</c:v>
                </c:pt>
                <c:pt idx="1468">
                  <c:v>Nürnberg</c:v>
                </c:pt>
                <c:pt idx="1469">
                  <c:v>Augsburg</c:v>
                </c:pt>
                <c:pt idx="1470">
                  <c:v>Mannheim</c:v>
                </c:pt>
                <c:pt idx="1471">
                  <c:v>Ulm</c:v>
                </c:pt>
                <c:pt idx="1472">
                  <c:v>Berlin</c:v>
                </c:pt>
                <c:pt idx="1473">
                  <c:v>Berlin</c:v>
                </c:pt>
                <c:pt idx="1474">
                  <c:v>Bielefeld</c:v>
                </c:pt>
                <c:pt idx="1475">
                  <c:v>Bielefeld</c:v>
                </c:pt>
                <c:pt idx="1476">
                  <c:v>Köln</c:v>
                </c:pt>
                <c:pt idx="1477">
                  <c:v>München</c:v>
                </c:pt>
                <c:pt idx="1478">
                  <c:v>Augsburg</c:v>
                </c:pt>
                <c:pt idx="1479">
                  <c:v>Hamburg</c:v>
                </c:pt>
                <c:pt idx="1480">
                  <c:v>Nürnberg</c:v>
                </c:pt>
                <c:pt idx="1481">
                  <c:v>Witten</c:v>
                </c:pt>
                <c:pt idx="1482">
                  <c:v>Saarbrücken</c:v>
                </c:pt>
                <c:pt idx="1483">
                  <c:v>Mainz</c:v>
                </c:pt>
                <c:pt idx="1484">
                  <c:v>Stuttgart</c:v>
                </c:pt>
                <c:pt idx="1485">
                  <c:v>Osnabrück</c:v>
                </c:pt>
                <c:pt idx="1486">
                  <c:v>Nürnberg</c:v>
                </c:pt>
                <c:pt idx="1487">
                  <c:v>Bremerhaven</c:v>
                </c:pt>
                <c:pt idx="1488">
                  <c:v>Freiburg</c:v>
                </c:pt>
                <c:pt idx="1489">
                  <c:v>Essen</c:v>
                </c:pt>
                <c:pt idx="1490">
                  <c:v>Berlin</c:v>
                </c:pt>
                <c:pt idx="1491">
                  <c:v>Kiel</c:v>
                </c:pt>
                <c:pt idx="1492">
                  <c:v>Erfurt</c:v>
                </c:pt>
                <c:pt idx="1493">
                  <c:v>Braunschweig</c:v>
                </c:pt>
                <c:pt idx="1494">
                  <c:v>München</c:v>
                </c:pt>
                <c:pt idx="1495">
                  <c:v>München</c:v>
                </c:pt>
                <c:pt idx="1496">
                  <c:v>Neuss</c:v>
                </c:pt>
                <c:pt idx="1497">
                  <c:v>Augsburg</c:v>
                </c:pt>
                <c:pt idx="1498">
                  <c:v>Osnabrück</c:v>
                </c:pt>
                <c:pt idx="1499">
                  <c:v>Berlin</c:v>
                </c:pt>
                <c:pt idx="1500">
                  <c:v>Siegen</c:v>
                </c:pt>
                <c:pt idx="1501">
                  <c:v>Dresden</c:v>
                </c:pt>
                <c:pt idx="1502">
                  <c:v>Wilhelmshaven</c:v>
                </c:pt>
                <c:pt idx="1503">
                  <c:v>Bielefeld</c:v>
                </c:pt>
                <c:pt idx="1504">
                  <c:v>Rostock</c:v>
                </c:pt>
                <c:pt idx="1505">
                  <c:v>Chemnitz</c:v>
                </c:pt>
                <c:pt idx="1506">
                  <c:v>Stuttgart</c:v>
                </c:pt>
                <c:pt idx="1507">
                  <c:v>Braunschweig</c:v>
                </c:pt>
                <c:pt idx="1508">
                  <c:v>Freiburg</c:v>
                </c:pt>
                <c:pt idx="1509">
                  <c:v>Witten</c:v>
                </c:pt>
                <c:pt idx="1510">
                  <c:v>Erfurt</c:v>
                </c:pt>
                <c:pt idx="1511">
                  <c:v>Berlin</c:v>
                </c:pt>
                <c:pt idx="1512">
                  <c:v>Braunschweig</c:v>
                </c:pt>
                <c:pt idx="1513">
                  <c:v>Regensburg</c:v>
                </c:pt>
                <c:pt idx="1514">
                  <c:v>Nürnberg</c:v>
                </c:pt>
                <c:pt idx="1515">
                  <c:v>Köln</c:v>
                </c:pt>
                <c:pt idx="1516">
                  <c:v>Frankfurt a,M,</c:v>
                </c:pt>
                <c:pt idx="1517">
                  <c:v>Hagen</c:v>
                </c:pt>
                <c:pt idx="1518">
                  <c:v>Wiesbaden</c:v>
                </c:pt>
                <c:pt idx="1519">
                  <c:v>Witten</c:v>
                </c:pt>
                <c:pt idx="1520">
                  <c:v>Köln</c:v>
                </c:pt>
                <c:pt idx="1521">
                  <c:v>Hamburg</c:v>
                </c:pt>
                <c:pt idx="1522">
                  <c:v>Duisburg</c:v>
                </c:pt>
                <c:pt idx="1523">
                  <c:v>Regensburg</c:v>
                </c:pt>
                <c:pt idx="1524">
                  <c:v>Köln</c:v>
                </c:pt>
                <c:pt idx="1525">
                  <c:v>Bonn</c:v>
                </c:pt>
                <c:pt idx="1526">
                  <c:v>Stuttgart</c:v>
                </c:pt>
                <c:pt idx="1527">
                  <c:v>Stuttgart</c:v>
                </c:pt>
                <c:pt idx="1528">
                  <c:v>Stuttgart</c:v>
                </c:pt>
                <c:pt idx="1529">
                  <c:v>Stuttgart</c:v>
                </c:pt>
                <c:pt idx="1530">
                  <c:v>Bonn</c:v>
                </c:pt>
                <c:pt idx="1531">
                  <c:v>Kassel</c:v>
                </c:pt>
                <c:pt idx="1532">
                  <c:v>Köln</c:v>
                </c:pt>
                <c:pt idx="1533">
                  <c:v>Stuttgart</c:v>
                </c:pt>
                <c:pt idx="1534">
                  <c:v>Köln</c:v>
                </c:pt>
                <c:pt idx="1535">
                  <c:v>Mönchengladbach</c:v>
                </c:pt>
                <c:pt idx="1536">
                  <c:v>Braunschweig</c:v>
                </c:pt>
                <c:pt idx="1537">
                  <c:v>Schwerin</c:v>
                </c:pt>
                <c:pt idx="1538">
                  <c:v>Dresden</c:v>
                </c:pt>
                <c:pt idx="1539">
                  <c:v>Berlin</c:v>
                </c:pt>
                <c:pt idx="1540">
                  <c:v>München</c:v>
                </c:pt>
                <c:pt idx="1541">
                  <c:v>Nürnberg</c:v>
                </c:pt>
                <c:pt idx="1542">
                  <c:v>Stuttgart</c:v>
                </c:pt>
                <c:pt idx="1543">
                  <c:v>Dortmund</c:v>
                </c:pt>
                <c:pt idx="1544">
                  <c:v>Berlin</c:v>
                </c:pt>
                <c:pt idx="1545">
                  <c:v>Karlsruhe</c:v>
                </c:pt>
                <c:pt idx="1546">
                  <c:v>Erlangen</c:v>
                </c:pt>
                <c:pt idx="1547">
                  <c:v>München</c:v>
                </c:pt>
                <c:pt idx="1548">
                  <c:v>Köln</c:v>
                </c:pt>
                <c:pt idx="1549">
                  <c:v>Hamm</c:v>
                </c:pt>
                <c:pt idx="1550">
                  <c:v>Osnabrück</c:v>
                </c:pt>
                <c:pt idx="1551">
                  <c:v>Erfurt</c:v>
                </c:pt>
                <c:pt idx="1552">
                  <c:v>Bremen</c:v>
                </c:pt>
                <c:pt idx="1553">
                  <c:v>Kiel</c:v>
                </c:pt>
                <c:pt idx="1554">
                  <c:v>Braunschweig</c:v>
                </c:pt>
                <c:pt idx="1555">
                  <c:v>München</c:v>
                </c:pt>
                <c:pt idx="1556">
                  <c:v>Frankfurt/Oder</c:v>
                </c:pt>
                <c:pt idx="1557">
                  <c:v>Köln</c:v>
                </c:pt>
                <c:pt idx="1558">
                  <c:v>Greifswald</c:v>
                </c:pt>
                <c:pt idx="1559">
                  <c:v>Berlin</c:v>
                </c:pt>
                <c:pt idx="1560">
                  <c:v>Berlin</c:v>
                </c:pt>
                <c:pt idx="1561">
                  <c:v>Mülheim/Ruhr</c:v>
                </c:pt>
                <c:pt idx="1562">
                  <c:v>Neuss</c:v>
                </c:pt>
                <c:pt idx="1563">
                  <c:v>München</c:v>
                </c:pt>
                <c:pt idx="1564">
                  <c:v>Lübeck</c:v>
                </c:pt>
                <c:pt idx="1565">
                  <c:v>Freiburg</c:v>
                </c:pt>
                <c:pt idx="1566">
                  <c:v>Hagen</c:v>
                </c:pt>
                <c:pt idx="1567">
                  <c:v>Potsdam</c:v>
                </c:pt>
                <c:pt idx="1568">
                  <c:v>Trier</c:v>
                </c:pt>
                <c:pt idx="1569">
                  <c:v>Berlin</c:v>
                </c:pt>
                <c:pt idx="1570">
                  <c:v>Erfurt</c:v>
                </c:pt>
                <c:pt idx="1571">
                  <c:v>Dortmund</c:v>
                </c:pt>
                <c:pt idx="1572">
                  <c:v>Stuttgart</c:v>
                </c:pt>
                <c:pt idx="1573">
                  <c:v>Dresden</c:v>
                </c:pt>
                <c:pt idx="1574">
                  <c:v>München</c:v>
                </c:pt>
                <c:pt idx="1575">
                  <c:v>Köln</c:v>
                </c:pt>
                <c:pt idx="1576">
                  <c:v>Bonn</c:v>
                </c:pt>
                <c:pt idx="1577">
                  <c:v>Mülheim/Ruhr</c:v>
                </c:pt>
                <c:pt idx="1578">
                  <c:v>Hannover</c:v>
                </c:pt>
                <c:pt idx="1579">
                  <c:v>Dortmund</c:v>
                </c:pt>
                <c:pt idx="1580">
                  <c:v>Pforzheim</c:v>
                </c:pt>
                <c:pt idx="1581">
                  <c:v>Würzburg</c:v>
                </c:pt>
                <c:pt idx="1582">
                  <c:v>Berlin</c:v>
                </c:pt>
                <c:pt idx="1583">
                  <c:v>Bremen</c:v>
                </c:pt>
                <c:pt idx="1584">
                  <c:v>Halle</c:v>
                </c:pt>
                <c:pt idx="1585">
                  <c:v>Potsdam</c:v>
                </c:pt>
                <c:pt idx="1586">
                  <c:v>Köln</c:v>
                </c:pt>
                <c:pt idx="1587">
                  <c:v>Dresden</c:v>
                </c:pt>
                <c:pt idx="1588">
                  <c:v>Weimar</c:v>
                </c:pt>
                <c:pt idx="1589">
                  <c:v>Celle</c:v>
                </c:pt>
                <c:pt idx="1590">
                  <c:v>Heidelberg</c:v>
                </c:pt>
                <c:pt idx="1591">
                  <c:v>Augsburg</c:v>
                </c:pt>
                <c:pt idx="1592">
                  <c:v>Nürnberg</c:v>
                </c:pt>
                <c:pt idx="1593">
                  <c:v>Krefeld</c:v>
                </c:pt>
                <c:pt idx="1594">
                  <c:v>Schwerin</c:v>
                </c:pt>
                <c:pt idx="1595">
                  <c:v>Erfurt</c:v>
                </c:pt>
                <c:pt idx="1596">
                  <c:v>München</c:v>
                </c:pt>
                <c:pt idx="1597">
                  <c:v>Bielefeld</c:v>
                </c:pt>
                <c:pt idx="1598">
                  <c:v>Mainz</c:v>
                </c:pt>
                <c:pt idx="1599">
                  <c:v>Ludwigsburg</c:v>
                </c:pt>
                <c:pt idx="1600">
                  <c:v>Stuttgart</c:v>
                </c:pt>
                <c:pt idx="1601">
                  <c:v>Worms</c:v>
                </c:pt>
                <c:pt idx="1602">
                  <c:v>Celle</c:v>
                </c:pt>
                <c:pt idx="1603">
                  <c:v>Koblenz</c:v>
                </c:pt>
                <c:pt idx="1604">
                  <c:v>Karlsruhe</c:v>
                </c:pt>
                <c:pt idx="1605">
                  <c:v>Frankfurt a,M,</c:v>
                </c:pt>
                <c:pt idx="1606">
                  <c:v>Berlin</c:v>
                </c:pt>
                <c:pt idx="1607">
                  <c:v>Dresden</c:v>
                </c:pt>
                <c:pt idx="1608">
                  <c:v>Konstanz</c:v>
                </c:pt>
                <c:pt idx="1609">
                  <c:v>Aachen</c:v>
                </c:pt>
                <c:pt idx="1610">
                  <c:v>Siegen</c:v>
                </c:pt>
                <c:pt idx="1611">
                  <c:v>Osnabrück</c:v>
                </c:pt>
                <c:pt idx="1612">
                  <c:v>Koblenz</c:v>
                </c:pt>
                <c:pt idx="1613">
                  <c:v>Leipzig</c:v>
                </c:pt>
                <c:pt idx="1614">
                  <c:v>Hamburg</c:v>
                </c:pt>
                <c:pt idx="1615">
                  <c:v>Frankfurt a,M,</c:v>
                </c:pt>
                <c:pt idx="1616">
                  <c:v>Trier</c:v>
                </c:pt>
                <c:pt idx="1617">
                  <c:v>Mainz</c:v>
                </c:pt>
                <c:pt idx="1618">
                  <c:v>Saarbrücken</c:v>
                </c:pt>
                <c:pt idx="1619">
                  <c:v>Dortmund</c:v>
                </c:pt>
                <c:pt idx="1620">
                  <c:v>Kassel</c:v>
                </c:pt>
                <c:pt idx="1621">
                  <c:v>Mülheim/Ruhr</c:v>
                </c:pt>
                <c:pt idx="1622">
                  <c:v>Hamburg</c:v>
                </c:pt>
                <c:pt idx="1623">
                  <c:v>Neuss</c:v>
                </c:pt>
                <c:pt idx="1624">
                  <c:v>Hamburg</c:v>
                </c:pt>
                <c:pt idx="1625">
                  <c:v>Erfurt</c:v>
                </c:pt>
                <c:pt idx="1626">
                  <c:v>München</c:v>
                </c:pt>
                <c:pt idx="1627">
                  <c:v>Braunschweig</c:v>
                </c:pt>
                <c:pt idx="1628">
                  <c:v>Koblenz</c:v>
                </c:pt>
                <c:pt idx="1629">
                  <c:v>Ulm</c:v>
                </c:pt>
                <c:pt idx="1630">
                  <c:v>München</c:v>
                </c:pt>
                <c:pt idx="1631">
                  <c:v>Stuttgart</c:v>
                </c:pt>
                <c:pt idx="1632">
                  <c:v>Köln</c:v>
                </c:pt>
                <c:pt idx="1633">
                  <c:v>Hamburg</c:v>
                </c:pt>
                <c:pt idx="1634">
                  <c:v>Freiburg</c:v>
                </c:pt>
                <c:pt idx="1635">
                  <c:v>München</c:v>
                </c:pt>
                <c:pt idx="1636">
                  <c:v>Berlin</c:v>
                </c:pt>
                <c:pt idx="1637">
                  <c:v>Witten</c:v>
                </c:pt>
                <c:pt idx="1638">
                  <c:v>Stuttgart</c:v>
                </c:pt>
                <c:pt idx="1639">
                  <c:v>Frankfurt a,M,</c:v>
                </c:pt>
                <c:pt idx="1640">
                  <c:v>Neubrandenburg</c:v>
                </c:pt>
                <c:pt idx="1641">
                  <c:v>Aachen</c:v>
                </c:pt>
                <c:pt idx="1642">
                  <c:v>Ludwigshafen</c:v>
                </c:pt>
                <c:pt idx="1643">
                  <c:v>Mönchengladbach</c:v>
                </c:pt>
                <c:pt idx="1644">
                  <c:v>Siegen</c:v>
                </c:pt>
                <c:pt idx="1645">
                  <c:v>Witten</c:v>
                </c:pt>
                <c:pt idx="1646">
                  <c:v>Wuppertal</c:v>
                </c:pt>
                <c:pt idx="1647">
                  <c:v>Karlsruhe</c:v>
                </c:pt>
                <c:pt idx="1648">
                  <c:v>Koblenz</c:v>
                </c:pt>
                <c:pt idx="1649">
                  <c:v>Stuttgart</c:v>
                </c:pt>
                <c:pt idx="1650">
                  <c:v>Berlin</c:v>
                </c:pt>
                <c:pt idx="1651">
                  <c:v>Wuppertal</c:v>
                </c:pt>
                <c:pt idx="1652">
                  <c:v>Mönchengladbach</c:v>
                </c:pt>
                <c:pt idx="1653">
                  <c:v>Aachen</c:v>
                </c:pt>
                <c:pt idx="1654">
                  <c:v>Frankfurt a,M,</c:v>
                </c:pt>
                <c:pt idx="1655">
                  <c:v>Chemnitz</c:v>
                </c:pt>
                <c:pt idx="1656">
                  <c:v>Dortmund</c:v>
                </c:pt>
                <c:pt idx="1657">
                  <c:v>Stuttgart</c:v>
                </c:pt>
                <c:pt idx="1658">
                  <c:v>Erlangen</c:v>
                </c:pt>
                <c:pt idx="1659">
                  <c:v>München</c:v>
                </c:pt>
                <c:pt idx="1660">
                  <c:v>Neuss</c:v>
                </c:pt>
                <c:pt idx="1661">
                  <c:v>Frankfurt a,M,</c:v>
                </c:pt>
                <c:pt idx="1662">
                  <c:v>Dortmund</c:v>
                </c:pt>
                <c:pt idx="1663">
                  <c:v>Leipzig</c:v>
                </c:pt>
                <c:pt idx="1664">
                  <c:v>Pforzheim</c:v>
                </c:pt>
                <c:pt idx="1665">
                  <c:v>Berlin</c:v>
                </c:pt>
                <c:pt idx="1666">
                  <c:v>Frankfurt a,M,</c:v>
                </c:pt>
                <c:pt idx="1667">
                  <c:v>Ingolstadt</c:v>
                </c:pt>
                <c:pt idx="1668">
                  <c:v>Kassel</c:v>
                </c:pt>
                <c:pt idx="1669">
                  <c:v>Bochum</c:v>
                </c:pt>
                <c:pt idx="1670">
                  <c:v>Berlin</c:v>
                </c:pt>
                <c:pt idx="1671">
                  <c:v>Dortmund</c:v>
                </c:pt>
                <c:pt idx="1672">
                  <c:v>Hamburg</c:v>
                </c:pt>
                <c:pt idx="1673">
                  <c:v>Köln</c:v>
                </c:pt>
                <c:pt idx="1674">
                  <c:v>Wolfsburg</c:v>
                </c:pt>
                <c:pt idx="1675">
                  <c:v>Augsburg</c:v>
                </c:pt>
                <c:pt idx="1676">
                  <c:v>Wiesbaden</c:v>
                </c:pt>
                <c:pt idx="1677">
                  <c:v>Hamburg</c:v>
                </c:pt>
                <c:pt idx="1678">
                  <c:v>Köln</c:v>
                </c:pt>
                <c:pt idx="1679">
                  <c:v>Trier</c:v>
                </c:pt>
                <c:pt idx="1680">
                  <c:v>Ingolstadt</c:v>
                </c:pt>
                <c:pt idx="1681">
                  <c:v>Frankfurt a,M,</c:v>
                </c:pt>
                <c:pt idx="1682">
                  <c:v>Lübeck</c:v>
                </c:pt>
                <c:pt idx="1683">
                  <c:v>Regensburg</c:v>
                </c:pt>
                <c:pt idx="1684">
                  <c:v>Bielefeld</c:v>
                </c:pt>
                <c:pt idx="1685">
                  <c:v>Mainz</c:v>
                </c:pt>
                <c:pt idx="1686">
                  <c:v>Berlin</c:v>
                </c:pt>
                <c:pt idx="1687">
                  <c:v>Augsburg</c:v>
                </c:pt>
                <c:pt idx="1688">
                  <c:v>Dresden</c:v>
                </c:pt>
                <c:pt idx="1689">
                  <c:v>Stuttgart</c:v>
                </c:pt>
                <c:pt idx="1690">
                  <c:v>Solingen</c:v>
                </c:pt>
                <c:pt idx="1691">
                  <c:v>Chemnitz</c:v>
                </c:pt>
                <c:pt idx="1692">
                  <c:v>Potsdam</c:v>
                </c:pt>
                <c:pt idx="1693">
                  <c:v>Darmstadt</c:v>
                </c:pt>
                <c:pt idx="1694">
                  <c:v>Wuppertal</c:v>
                </c:pt>
                <c:pt idx="1695">
                  <c:v>Bochum</c:v>
                </c:pt>
                <c:pt idx="1696">
                  <c:v>Lübeck</c:v>
                </c:pt>
                <c:pt idx="1697">
                  <c:v>Jena</c:v>
                </c:pt>
                <c:pt idx="1698">
                  <c:v>Frankfurt a,M,</c:v>
                </c:pt>
                <c:pt idx="1699">
                  <c:v>Ulm</c:v>
                </c:pt>
                <c:pt idx="1700">
                  <c:v>Dortmund</c:v>
                </c:pt>
                <c:pt idx="1701">
                  <c:v>Dresden</c:v>
                </c:pt>
                <c:pt idx="1702">
                  <c:v>Frankfurt a,M,</c:v>
                </c:pt>
                <c:pt idx="1703">
                  <c:v>Ingolstadt</c:v>
                </c:pt>
                <c:pt idx="1704">
                  <c:v>Saarbrücken</c:v>
                </c:pt>
                <c:pt idx="1705">
                  <c:v>Görlitz</c:v>
                </c:pt>
                <c:pt idx="1706">
                  <c:v>Trier</c:v>
                </c:pt>
                <c:pt idx="1707">
                  <c:v>Koblenz</c:v>
                </c:pt>
                <c:pt idx="1708">
                  <c:v>Ludwigshafen</c:v>
                </c:pt>
                <c:pt idx="1709">
                  <c:v>Herne</c:v>
                </c:pt>
                <c:pt idx="1710">
                  <c:v>Trier</c:v>
                </c:pt>
                <c:pt idx="1711">
                  <c:v>Bremen</c:v>
                </c:pt>
                <c:pt idx="1712">
                  <c:v>Erlangen</c:v>
                </c:pt>
                <c:pt idx="1713">
                  <c:v>Rostock</c:v>
                </c:pt>
                <c:pt idx="1714">
                  <c:v>Trier</c:v>
                </c:pt>
                <c:pt idx="1715">
                  <c:v>Nürnberg</c:v>
                </c:pt>
                <c:pt idx="1716">
                  <c:v>München</c:v>
                </c:pt>
                <c:pt idx="1717">
                  <c:v>München</c:v>
                </c:pt>
                <c:pt idx="1718">
                  <c:v>Erlangen</c:v>
                </c:pt>
                <c:pt idx="1719">
                  <c:v>Hamm</c:v>
                </c:pt>
                <c:pt idx="1720">
                  <c:v>Kiel</c:v>
                </c:pt>
                <c:pt idx="1721">
                  <c:v>Siegen</c:v>
                </c:pt>
                <c:pt idx="1722">
                  <c:v>Nürnberg</c:v>
                </c:pt>
                <c:pt idx="1723">
                  <c:v>Fürth</c:v>
                </c:pt>
                <c:pt idx="1724">
                  <c:v>Düsseldorf</c:v>
                </c:pt>
                <c:pt idx="1725">
                  <c:v>Kiel</c:v>
                </c:pt>
                <c:pt idx="1726">
                  <c:v>Berlin</c:v>
                </c:pt>
                <c:pt idx="1727">
                  <c:v>Bochum</c:v>
                </c:pt>
                <c:pt idx="1728">
                  <c:v>Köln</c:v>
                </c:pt>
                <c:pt idx="1729">
                  <c:v>Wismar</c:v>
                </c:pt>
                <c:pt idx="1730">
                  <c:v>Berlin</c:v>
                </c:pt>
                <c:pt idx="1731">
                  <c:v>Hagen</c:v>
                </c:pt>
                <c:pt idx="1732">
                  <c:v>Oberhausen</c:v>
                </c:pt>
                <c:pt idx="1733">
                  <c:v>Aachen</c:v>
                </c:pt>
                <c:pt idx="1734">
                  <c:v>Mönchengladbach</c:v>
                </c:pt>
                <c:pt idx="1735">
                  <c:v>Hamm</c:v>
                </c:pt>
                <c:pt idx="1736">
                  <c:v>Bonn</c:v>
                </c:pt>
                <c:pt idx="1737">
                  <c:v>Wiesbaden</c:v>
                </c:pt>
                <c:pt idx="1738">
                  <c:v>Freiburg</c:v>
                </c:pt>
                <c:pt idx="1739">
                  <c:v>Stuttgart</c:v>
                </c:pt>
                <c:pt idx="1740">
                  <c:v>Dortmund</c:v>
                </c:pt>
                <c:pt idx="1741">
                  <c:v>Düsseldorf</c:v>
                </c:pt>
                <c:pt idx="1742">
                  <c:v>Solingen</c:v>
                </c:pt>
                <c:pt idx="1743">
                  <c:v>Bonn</c:v>
                </c:pt>
                <c:pt idx="1744">
                  <c:v>Nürnberg</c:v>
                </c:pt>
                <c:pt idx="1745">
                  <c:v>Neuss</c:v>
                </c:pt>
                <c:pt idx="1746">
                  <c:v>Aachen</c:v>
                </c:pt>
                <c:pt idx="1747">
                  <c:v>Berlin</c:v>
                </c:pt>
                <c:pt idx="1748">
                  <c:v>Stralsund</c:v>
                </c:pt>
                <c:pt idx="1749">
                  <c:v>Erfurt</c:v>
                </c:pt>
                <c:pt idx="1750">
                  <c:v>Berlin</c:v>
                </c:pt>
                <c:pt idx="1751">
                  <c:v>Berlin</c:v>
                </c:pt>
                <c:pt idx="1752">
                  <c:v>Berlin</c:v>
                </c:pt>
                <c:pt idx="1753">
                  <c:v>Chemnitz</c:v>
                </c:pt>
                <c:pt idx="1754">
                  <c:v>Nürnberg</c:v>
                </c:pt>
                <c:pt idx="1755">
                  <c:v>Fürth</c:v>
                </c:pt>
                <c:pt idx="1756">
                  <c:v>Hamburg</c:v>
                </c:pt>
                <c:pt idx="1757">
                  <c:v>Düsseldorf</c:v>
                </c:pt>
                <c:pt idx="1758">
                  <c:v>Hamburg</c:v>
                </c:pt>
                <c:pt idx="1759">
                  <c:v>Hagen</c:v>
                </c:pt>
                <c:pt idx="1760">
                  <c:v>München</c:v>
                </c:pt>
                <c:pt idx="1761">
                  <c:v>Dresden</c:v>
                </c:pt>
                <c:pt idx="1762">
                  <c:v>Freiburg</c:v>
                </c:pt>
                <c:pt idx="1763">
                  <c:v>Berlin</c:v>
                </c:pt>
                <c:pt idx="1764">
                  <c:v>München</c:v>
                </c:pt>
                <c:pt idx="1765">
                  <c:v>Rostock</c:v>
                </c:pt>
                <c:pt idx="1766">
                  <c:v>Saarbrücken</c:v>
                </c:pt>
                <c:pt idx="1767">
                  <c:v>Köln</c:v>
                </c:pt>
                <c:pt idx="1768">
                  <c:v>Hamburg</c:v>
                </c:pt>
                <c:pt idx="1769">
                  <c:v>Stuttgart</c:v>
                </c:pt>
                <c:pt idx="1770">
                  <c:v>Hamm</c:v>
                </c:pt>
                <c:pt idx="1771">
                  <c:v>Worms</c:v>
                </c:pt>
                <c:pt idx="1772">
                  <c:v>Potsdam</c:v>
                </c:pt>
                <c:pt idx="1773">
                  <c:v>Mainz</c:v>
                </c:pt>
                <c:pt idx="1774">
                  <c:v>Solingen</c:v>
                </c:pt>
                <c:pt idx="1775">
                  <c:v>Mannheim</c:v>
                </c:pt>
                <c:pt idx="1776">
                  <c:v>Berlin</c:v>
                </c:pt>
                <c:pt idx="1777">
                  <c:v>Frankfurt a,M,</c:v>
                </c:pt>
                <c:pt idx="1778">
                  <c:v>München</c:v>
                </c:pt>
                <c:pt idx="1779">
                  <c:v>Berlin</c:v>
                </c:pt>
                <c:pt idx="1780">
                  <c:v>Ingolstadt</c:v>
                </c:pt>
                <c:pt idx="1781">
                  <c:v>Bielefeld</c:v>
                </c:pt>
                <c:pt idx="1782">
                  <c:v>Karlsruhe</c:v>
                </c:pt>
                <c:pt idx="1783">
                  <c:v>München</c:v>
                </c:pt>
                <c:pt idx="1784">
                  <c:v>Berlin</c:v>
                </c:pt>
                <c:pt idx="1785">
                  <c:v>Bochum</c:v>
                </c:pt>
                <c:pt idx="1786">
                  <c:v>Stuttgart</c:v>
                </c:pt>
                <c:pt idx="1787">
                  <c:v>Neuss</c:v>
                </c:pt>
                <c:pt idx="1788">
                  <c:v>Bonn</c:v>
                </c:pt>
                <c:pt idx="1789">
                  <c:v>Wuppertal</c:v>
                </c:pt>
                <c:pt idx="1790">
                  <c:v>Hannover</c:v>
                </c:pt>
                <c:pt idx="1791">
                  <c:v>Düsseldorf</c:v>
                </c:pt>
                <c:pt idx="1792">
                  <c:v>Stuttgart</c:v>
                </c:pt>
                <c:pt idx="1793">
                  <c:v>Schwerin</c:v>
                </c:pt>
                <c:pt idx="1794">
                  <c:v>Köln</c:v>
                </c:pt>
                <c:pt idx="1795">
                  <c:v>Köln</c:v>
                </c:pt>
                <c:pt idx="1796">
                  <c:v>Augsburg</c:v>
                </c:pt>
                <c:pt idx="1797">
                  <c:v>Stralsund</c:v>
                </c:pt>
                <c:pt idx="1798">
                  <c:v>Düsseldorf</c:v>
                </c:pt>
                <c:pt idx="1799">
                  <c:v>Weimar</c:v>
                </c:pt>
                <c:pt idx="1800">
                  <c:v>München</c:v>
                </c:pt>
                <c:pt idx="1801">
                  <c:v>Stuttgart</c:v>
                </c:pt>
                <c:pt idx="1802">
                  <c:v>Leipzig</c:v>
                </c:pt>
                <c:pt idx="1803">
                  <c:v>Augsburg</c:v>
                </c:pt>
                <c:pt idx="1804">
                  <c:v>Wolfsburg</c:v>
                </c:pt>
                <c:pt idx="1805">
                  <c:v>Bielefeld</c:v>
                </c:pt>
                <c:pt idx="1806">
                  <c:v>Bonn</c:v>
                </c:pt>
                <c:pt idx="1807">
                  <c:v>Rostock</c:v>
                </c:pt>
                <c:pt idx="1808">
                  <c:v>Berlin</c:v>
                </c:pt>
                <c:pt idx="1809">
                  <c:v>Hannover</c:v>
                </c:pt>
                <c:pt idx="1810">
                  <c:v>Bonn</c:v>
                </c:pt>
                <c:pt idx="1811">
                  <c:v>München</c:v>
                </c:pt>
                <c:pt idx="1812">
                  <c:v>Köln</c:v>
                </c:pt>
                <c:pt idx="1813">
                  <c:v>Halle</c:v>
                </c:pt>
                <c:pt idx="1814">
                  <c:v>Karlsruhe</c:v>
                </c:pt>
                <c:pt idx="1815">
                  <c:v>Mainz</c:v>
                </c:pt>
                <c:pt idx="1816">
                  <c:v>Dresden</c:v>
                </c:pt>
                <c:pt idx="1817">
                  <c:v>Potsdam</c:v>
                </c:pt>
                <c:pt idx="1818">
                  <c:v>Dortmund</c:v>
                </c:pt>
                <c:pt idx="1819">
                  <c:v>Regensburg</c:v>
                </c:pt>
                <c:pt idx="1820">
                  <c:v>Köln</c:v>
                </c:pt>
                <c:pt idx="1821">
                  <c:v>Celle</c:v>
                </c:pt>
                <c:pt idx="1822">
                  <c:v>Braunschweig</c:v>
                </c:pt>
                <c:pt idx="1823">
                  <c:v>Augsburg</c:v>
                </c:pt>
                <c:pt idx="1824">
                  <c:v>Bremen</c:v>
                </c:pt>
                <c:pt idx="1825">
                  <c:v>Chemnitz</c:v>
                </c:pt>
                <c:pt idx="1826">
                  <c:v>Ludwigsburg</c:v>
                </c:pt>
                <c:pt idx="1827">
                  <c:v>Duisburg</c:v>
                </c:pt>
                <c:pt idx="1828">
                  <c:v>Berlin</c:v>
                </c:pt>
                <c:pt idx="1829">
                  <c:v>Saarbrücken</c:v>
                </c:pt>
                <c:pt idx="1830">
                  <c:v>Leipzig</c:v>
                </c:pt>
                <c:pt idx="1831">
                  <c:v>Düsseldorf</c:v>
                </c:pt>
                <c:pt idx="1832">
                  <c:v>Karlsruhe</c:v>
                </c:pt>
                <c:pt idx="1833">
                  <c:v>Saarbrücken</c:v>
                </c:pt>
                <c:pt idx="1834">
                  <c:v>Berlin</c:v>
                </c:pt>
                <c:pt idx="1835">
                  <c:v>Witten</c:v>
                </c:pt>
                <c:pt idx="1836">
                  <c:v>Bielefeld</c:v>
                </c:pt>
                <c:pt idx="1837">
                  <c:v>Essen</c:v>
                </c:pt>
                <c:pt idx="1838">
                  <c:v>Stuttgart</c:v>
                </c:pt>
                <c:pt idx="1839">
                  <c:v>München</c:v>
                </c:pt>
                <c:pt idx="1840">
                  <c:v>Berlin</c:v>
                </c:pt>
                <c:pt idx="1841">
                  <c:v>Köln</c:v>
                </c:pt>
                <c:pt idx="1842">
                  <c:v>Solingen</c:v>
                </c:pt>
                <c:pt idx="1843">
                  <c:v>Erlangen</c:v>
                </c:pt>
                <c:pt idx="1844">
                  <c:v>Bochum</c:v>
                </c:pt>
                <c:pt idx="1845">
                  <c:v>Fürth</c:v>
                </c:pt>
                <c:pt idx="1846">
                  <c:v>Berlin</c:v>
                </c:pt>
                <c:pt idx="1847">
                  <c:v>Görlitz</c:v>
                </c:pt>
                <c:pt idx="1848">
                  <c:v>Augsburg</c:v>
                </c:pt>
                <c:pt idx="1849">
                  <c:v>Düsseldorf</c:v>
                </c:pt>
                <c:pt idx="1850">
                  <c:v>Augsburg</c:v>
                </c:pt>
                <c:pt idx="1851">
                  <c:v>Hamburg</c:v>
                </c:pt>
                <c:pt idx="1852">
                  <c:v>München</c:v>
                </c:pt>
                <c:pt idx="1853">
                  <c:v>München</c:v>
                </c:pt>
                <c:pt idx="1854">
                  <c:v>Stuttgart</c:v>
                </c:pt>
                <c:pt idx="1855">
                  <c:v>Hannover</c:v>
                </c:pt>
                <c:pt idx="1856">
                  <c:v>Bielefeld</c:v>
                </c:pt>
                <c:pt idx="1857">
                  <c:v>Witten</c:v>
                </c:pt>
                <c:pt idx="1858">
                  <c:v>Rostock</c:v>
                </c:pt>
                <c:pt idx="1859">
                  <c:v>Berlin</c:v>
                </c:pt>
                <c:pt idx="1860">
                  <c:v>Halle</c:v>
                </c:pt>
                <c:pt idx="1861">
                  <c:v>Freiburg</c:v>
                </c:pt>
                <c:pt idx="1862">
                  <c:v>Bremen</c:v>
                </c:pt>
                <c:pt idx="1863">
                  <c:v>Leverkusen</c:v>
                </c:pt>
                <c:pt idx="1864">
                  <c:v>Braunschweig</c:v>
                </c:pt>
                <c:pt idx="1865">
                  <c:v>Neuss</c:v>
                </c:pt>
                <c:pt idx="1866">
                  <c:v>Bochum</c:v>
                </c:pt>
                <c:pt idx="1867">
                  <c:v>München</c:v>
                </c:pt>
                <c:pt idx="1868">
                  <c:v>Bremen</c:v>
                </c:pt>
                <c:pt idx="1869">
                  <c:v>Ludwigsburg</c:v>
                </c:pt>
                <c:pt idx="1870">
                  <c:v>Worms</c:v>
                </c:pt>
                <c:pt idx="1871">
                  <c:v>Berlin</c:v>
                </c:pt>
                <c:pt idx="1872">
                  <c:v>Essen</c:v>
                </c:pt>
                <c:pt idx="1873">
                  <c:v>Mannheim</c:v>
                </c:pt>
                <c:pt idx="1874">
                  <c:v>München</c:v>
                </c:pt>
                <c:pt idx="1875">
                  <c:v>Saarbrücken</c:v>
                </c:pt>
                <c:pt idx="1876">
                  <c:v>Stuttgart</c:v>
                </c:pt>
                <c:pt idx="1877">
                  <c:v>Köln</c:v>
                </c:pt>
                <c:pt idx="1878">
                  <c:v>Bonn</c:v>
                </c:pt>
                <c:pt idx="1879">
                  <c:v>Berlin</c:v>
                </c:pt>
                <c:pt idx="1880">
                  <c:v>Regensburg</c:v>
                </c:pt>
                <c:pt idx="1881">
                  <c:v>Bielefeld</c:v>
                </c:pt>
                <c:pt idx="1882">
                  <c:v>Ingolstadt</c:v>
                </c:pt>
                <c:pt idx="1883">
                  <c:v>Aachen</c:v>
                </c:pt>
                <c:pt idx="1884">
                  <c:v>Wuppertal</c:v>
                </c:pt>
                <c:pt idx="1885">
                  <c:v>Mönchengladbach</c:v>
                </c:pt>
                <c:pt idx="1886">
                  <c:v>Herne</c:v>
                </c:pt>
                <c:pt idx="1887">
                  <c:v>Dortmund</c:v>
                </c:pt>
                <c:pt idx="1888">
                  <c:v>Berlin</c:v>
                </c:pt>
                <c:pt idx="1889">
                  <c:v>Chemnitz</c:v>
                </c:pt>
                <c:pt idx="1890">
                  <c:v>Stuttgart</c:v>
                </c:pt>
                <c:pt idx="1891">
                  <c:v>Köln</c:v>
                </c:pt>
                <c:pt idx="1892">
                  <c:v>Koblenz</c:v>
                </c:pt>
                <c:pt idx="1893">
                  <c:v>Wiesbaden</c:v>
                </c:pt>
                <c:pt idx="1894">
                  <c:v>Berlin</c:v>
                </c:pt>
                <c:pt idx="1895">
                  <c:v>Stuttgart</c:v>
                </c:pt>
                <c:pt idx="1896">
                  <c:v>Braunschweig</c:v>
                </c:pt>
                <c:pt idx="1897">
                  <c:v>Bielefeld</c:v>
                </c:pt>
                <c:pt idx="1898">
                  <c:v>Saarbrücken</c:v>
                </c:pt>
                <c:pt idx="1899">
                  <c:v>Berlin</c:v>
                </c:pt>
                <c:pt idx="1900">
                  <c:v>Berlin</c:v>
                </c:pt>
                <c:pt idx="1901">
                  <c:v>Kassel</c:v>
                </c:pt>
                <c:pt idx="1902">
                  <c:v>Bielefeld</c:v>
                </c:pt>
                <c:pt idx="1903">
                  <c:v>Magdeburg</c:v>
                </c:pt>
                <c:pt idx="1904">
                  <c:v>Berlin</c:v>
                </c:pt>
                <c:pt idx="1905">
                  <c:v>Krefeld</c:v>
                </c:pt>
                <c:pt idx="1906">
                  <c:v>Darmstadt</c:v>
                </c:pt>
                <c:pt idx="1907">
                  <c:v>Köln</c:v>
                </c:pt>
                <c:pt idx="1908">
                  <c:v>Saarbrücken</c:v>
                </c:pt>
                <c:pt idx="1909">
                  <c:v>Berlin</c:v>
                </c:pt>
                <c:pt idx="1910">
                  <c:v>Bremen</c:v>
                </c:pt>
                <c:pt idx="1911">
                  <c:v>Nürnberg</c:v>
                </c:pt>
                <c:pt idx="1912">
                  <c:v>Bochum</c:v>
                </c:pt>
                <c:pt idx="1913">
                  <c:v>Stuttgart</c:v>
                </c:pt>
                <c:pt idx="1914">
                  <c:v>Herne</c:v>
                </c:pt>
                <c:pt idx="1915">
                  <c:v>Düsseldorf</c:v>
                </c:pt>
                <c:pt idx="1916">
                  <c:v>Aachen</c:v>
                </c:pt>
                <c:pt idx="1917">
                  <c:v>Krefeld</c:v>
                </c:pt>
                <c:pt idx="1918">
                  <c:v>Dortmund</c:v>
                </c:pt>
                <c:pt idx="1919">
                  <c:v>Bielefeld</c:v>
                </c:pt>
                <c:pt idx="1920">
                  <c:v>Oberhausen</c:v>
                </c:pt>
                <c:pt idx="1921">
                  <c:v>Berlin</c:v>
                </c:pt>
                <c:pt idx="1922">
                  <c:v>Leipzig</c:v>
                </c:pt>
                <c:pt idx="1923">
                  <c:v>Braunschweig</c:v>
                </c:pt>
                <c:pt idx="1924">
                  <c:v>Offenbach</c:v>
                </c:pt>
                <c:pt idx="1925">
                  <c:v>Stuttgart</c:v>
                </c:pt>
                <c:pt idx="1926">
                  <c:v>Rostock</c:v>
                </c:pt>
                <c:pt idx="1927">
                  <c:v>Bremen</c:v>
                </c:pt>
                <c:pt idx="1928">
                  <c:v>Berlin</c:v>
                </c:pt>
                <c:pt idx="1929">
                  <c:v>Neuss</c:v>
                </c:pt>
                <c:pt idx="1930">
                  <c:v>Hamburg</c:v>
                </c:pt>
                <c:pt idx="1931">
                  <c:v>Nürnberg</c:v>
                </c:pt>
                <c:pt idx="1932">
                  <c:v>Bielefeld</c:v>
                </c:pt>
                <c:pt idx="1933">
                  <c:v>Berlin</c:v>
                </c:pt>
                <c:pt idx="1934">
                  <c:v>Oberhausen</c:v>
                </c:pt>
                <c:pt idx="1935">
                  <c:v>Stuttgart</c:v>
                </c:pt>
                <c:pt idx="1936">
                  <c:v>Hamburg</c:v>
                </c:pt>
                <c:pt idx="1937">
                  <c:v>Berlin</c:v>
                </c:pt>
                <c:pt idx="1938">
                  <c:v>Mönchengladbach</c:v>
                </c:pt>
                <c:pt idx="1939">
                  <c:v>Osnabrück</c:v>
                </c:pt>
                <c:pt idx="1940">
                  <c:v>Trier</c:v>
                </c:pt>
                <c:pt idx="1941">
                  <c:v>Saarbrücken</c:v>
                </c:pt>
                <c:pt idx="1942">
                  <c:v>Augsburg</c:v>
                </c:pt>
                <c:pt idx="1943">
                  <c:v>Augsburg</c:v>
                </c:pt>
                <c:pt idx="1944">
                  <c:v>Leipzig</c:v>
                </c:pt>
                <c:pt idx="1945">
                  <c:v>Stuttgart</c:v>
                </c:pt>
                <c:pt idx="1946">
                  <c:v>Wiesbaden</c:v>
                </c:pt>
                <c:pt idx="1947">
                  <c:v>Siegen</c:v>
                </c:pt>
                <c:pt idx="1948">
                  <c:v>Berlin</c:v>
                </c:pt>
                <c:pt idx="1949">
                  <c:v>Berlin</c:v>
                </c:pt>
                <c:pt idx="1950">
                  <c:v>Offenbach</c:v>
                </c:pt>
                <c:pt idx="1951">
                  <c:v>Berlin</c:v>
                </c:pt>
                <c:pt idx="1952">
                  <c:v>Berlin</c:v>
                </c:pt>
                <c:pt idx="1953">
                  <c:v>Bielefeld</c:v>
                </c:pt>
                <c:pt idx="1954">
                  <c:v>Hagen</c:v>
                </c:pt>
                <c:pt idx="1955">
                  <c:v>Leverkusen</c:v>
                </c:pt>
                <c:pt idx="1956">
                  <c:v>Berlin</c:v>
                </c:pt>
                <c:pt idx="1957">
                  <c:v>Berlin</c:v>
                </c:pt>
                <c:pt idx="1958">
                  <c:v>Aachen</c:v>
                </c:pt>
                <c:pt idx="1959">
                  <c:v>Darmstadt</c:v>
                </c:pt>
                <c:pt idx="1960">
                  <c:v>Darmstadt</c:v>
                </c:pt>
                <c:pt idx="1961">
                  <c:v>München</c:v>
                </c:pt>
                <c:pt idx="1962">
                  <c:v>Wuppertal</c:v>
                </c:pt>
                <c:pt idx="1963">
                  <c:v>Berlin</c:v>
                </c:pt>
                <c:pt idx="1964">
                  <c:v>Stuttgart</c:v>
                </c:pt>
                <c:pt idx="1965">
                  <c:v>Schwerin</c:v>
                </c:pt>
                <c:pt idx="1966">
                  <c:v>Oberhausen</c:v>
                </c:pt>
                <c:pt idx="1967">
                  <c:v>Duisburg</c:v>
                </c:pt>
                <c:pt idx="1968">
                  <c:v>Rostock</c:v>
                </c:pt>
                <c:pt idx="1969">
                  <c:v>Frankfurt a,M,</c:v>
                </c:pt>
                <c:pt idx="1970">
                  <c:v>Ludwigshafen</c:v>
                </c:pt>
                <c:pt idx="1971">
                  <c:v>Dortmund</c:v>
                </c:pt>
                <c:pt idx="1972">
                  <c:v>Regensburg</c:v>
                </c:pt>
                <c:pt idx="1973">
                  <c:v>Flensburg</c:v>
                </c:pt>
                <c:pt idx="1974">
                  <c:v>Dortmund</c:v>
                </c:pt>
                <c:pt idx="1975">
                  <c:v>Bielefeld</c:v>
                </c:pt>
                <c:pt idx="1976">
                  <c:v>Bonn</c:v>
                </c:pt>
                <c:pt idx="1977">
                  <c:v>Berlin</c:v>
                </c:pt>
                <c:pt idx="1978">
                  <c:v>Frankfurt a,M,</c:v>
                </c:pt>
                <c:pt idx="1979">
                  <c:v>Stuttgart</c:v>
                </c:pt>
                <c:pt idx="1980">
                  <c:v>Köln</c:v>
                </c:pt>
                <c:pt idx="1981">
                  <c:v>Berlin</c:v>
                </c:pt>
                <c:pt idx="1982">
                  <c:v>Potsdam</c:v>
                </c:pt>
                <c:pt idx="1983">
                  <c:v>München</c:v>
                </c:pt>
                <c:pt idx="1984">
                  <c:v>Hagen</c:v>
                </c:pt>
                <c:pt idx="1985">
                  <c:v>Halle</c:v>
                </c:pt>
                <c:pt idx="1986">
                  <c:v>Bremen</c:v>
                </c:pt>
                <c:pt idx="1987">
                  <c:v>Krefeld</c:v>
                </c:pt>
                <c:pt idx="1988">
                  <c:v>Hannover</c:v>
                </c:pt>
                <c:pt idx="1989">
                  <c:v>Bielefeld</c:v>
                </c:pt>
                <c:pt idx="1990">
                  <c:v>Frankfurt a,M,</c:v>
                </c:pt>
                <c:pt idx="1991">
                  <c:v>Koblenz</c:v>
                </c:pt>
                <c:pt idx="1992">
                  <c:v>Wuppertal</c:v>
                </c:pt>
                <c:pt idx="1993">
                  <c:v>Bielefeld</c:v>
                </c:pt>
                <c:pt idx="1994">
                  <c:v>Dresden</c:v>
                </c:pt>
                <c:pt idx="1995">
                  <c:v>Krefeld</c:v>
                </c:pt>
                <c:pt idx="1996">
                  <c:v>Dortmund</c:v>
                </c:pt>
                <c:pt idx="1997">
                  <c:v>Hamm</c:v>
                </c:pt>
                <c:pt idx="1998">
                  <c:v>Dresden</c:v>
                </c:pt>
                <c:pt idx="1999">
                  <c:v>Nürnberg</c:v>
                </c:pt>
                <c:pt idx="2000">
                  <c:v>Frankfurt a,M,</c:v>
                </c:pt>
                <c:pt idx="2001">
                  <c:v>Rostock</c:v>
                </c:pt>
                <c:pt idx="2002">
                  <c:v>Berlin</c:v>
                </c:pt>
                <c:pt idx="2003">
                  <c:v>Magdeburg</c:v>
                </c:pt>
                <c:pt idx="2004">
                  <c:v>Hannover</c:v>
                </c:pt>
                <c:pt idx="2005">
                  <c:v>Wuppertal</c:v>
                </c:pt>
                <c:pt idx="2006">
                  <c:v>Karlsruhe</c:v>
                </c:pt>
                <c:pt idx="2007">
                  <c:v>Solingen</c:v>
                </c:pt>
                <c:pt idx="2008">
                  <c:v>Wilhelmshaven</c:v>
                </c:pt>
                <c:pt idx="2009">
                  <c:v>Berlin</c:v>
                </c:pt>
                <c:pt idx="2010">
                  <c:v>Bielefeld</c:v>
                </c:pt>
                <c:pt idx="2011">
                  <c:v>Berlin</c:v>
                </c:pt>
                <c:pt idx="2012">
                  <c:v>Stralsund</c:v>
                </c:pt>
                <c:pt idx="2013">
                  <c:v>Berlin</c:v>
                </c:pt>
                <c:pt idx="2014">
                  <c:v>Solingen</c:v>
                </c:pt>
                <c:pt idx="2015">
                  <c:v>München</c:v>
                </c:pt>
                <c:pt idx="2016">
                  <c:v>Regensburg</c:v>
                </c:pt>
                <c:pt idx="2017">
                  <c:v>Nürnberg</c:v>
                </c:pt>
                <c:pt idx="2018">
                  <c:v>Stuttgart</c:v>
                </c:pt>
                <c:pt idx="2019">
                  <c:v>Berlin</c:v>
                </c:pt>
                <c:pt idx="2020">
                  <c:v>Dortmund</c:v>
                </c:pt>
                <c:pt idx="2021">
                  <c:v>Dortmund</c:v>
                </c:pt>
                <c:pt idx="2022">
                  <c:v>Hamburg</c:v>
                </c:pt>
                <c:pt idx="2023">
                  <c:v>Erlangen</c:v>
                </c:pt>
                <c:pt idx="2024">
                  <c:v>Stuttgart</c:v>
                </c:pt>
                <c:pt idx="2025">
                  <c:v>Nürnberg</c:v>
                </c:pt>
                <c:pt idx="2026">
                  <c:v>Mainz</c:v>
                </c:pt>
                <c:pt idx="2027">
                  <c:v>Nürnberg</c:v>
                </c:pt>
                <c:pt idx="2028">
                  <c:v>Siegen</c:v>
                </c:pt>
                <c:pt idx="2029">
                  <c:v>Berlin</c:v>
                </c:pt>
                <c:pt idx="2030">
                  <c:v>Wolfsburg</c:v>
                </c:pt>
                <c:pt idx="2031">
                  <c:v>Berlin</c:v>
                </c:pt>
                <c:pt idx="2032">
                  <c:v>Berlin</c:v>
                </c:pt>
                <c:pt idx="2033">
                  <c:v>Berlin</c:v>
                </c:pt>
                <c:pt idx="2034">
                  <c:v>Mülheim/Ruhr</c:v>
                </c:pt>
                <c:pt idx="2035">
                  <c:v>Krefeld</c:v>
                </c:pt>
                <c:pt idx="2036">
                  <c:v>Berlin</c:v>
                </c:pt>
                <c:pt idx="2037">
                  <c:v>Aachen</c:v>
                </c:pt>
                <c:pt idx="2038">
                  <c:v>Frankfurt a,M,</c:v>
                </c:pt>
                <c:pt idx="2039">
                  <c:v>Ludwigshafen</c:v>
                </c:pt>
                <c:pt idx="2040">
                  <c:v>Berlin</c:v>
                </c:pt>
                <c:pt idx="2041">
                  <c:v>Stuttgart</c:v>
                </c:pt>
                <c:pt idx="2042">
                  <c:v>Bielefeld</c:v>
                </c:pt>
                <c:pt idx="2043">
                  <c:v>Krefeld</c:v>
                </c:pt>
                <c:pt idx="2044">
                  <c:v>Nürnberg</c:v>
                </c:pt>
                <c:pt idx="2045">
                  <c:v>Nürnberg</c:v>
                </c:pt>
                <c:pt idx="2046">
                  <c:v>Solingen</c:v>
                </c:pt>
                <c:pt idx="2047">
                  <c:v>Weimar</c:v>
                </c:pt>
                <c:pt idx="2048">
                  <c:v>Dortmund</c:v>
                </c:pt>
                <c:pt idx="2049">
                  <c:v>Oberhausen</c:v>
                </c:pt>
                <c:pt idx="2050">
                  <c:v>Wiesbaden</c:v>
                </c:pt>
                <c:pt idx="2051">
                  <c:v>Darmstadt</c:v>
                </c:pt>
                <c:pt idx="2052">
                  <c:v>Wuppertal</c:v>
                </c:pt>
                <c:pt idx="2053">
                  <c:v>Darmstadt</c:v>
                </c:pt>
                <c:pt idx="2054">
                  <c:v>Darmstadt</c:v>
                </c:pt>
                <c:pt idx="2055">
                  <c:v>Witten</c:v>
                </c:pt>
                <c:pt idx="2056">
                  <c:v>Potsdam</c:v>
                </c:pt>
                <c:pt idx="2057">
                  <c:v>Duisburg</c:v>
                </c:pt>
                <c:pt idx="2058">
                  <c:v>Bremerhaven</c:v>
                </c:pt>
                <c:pt idx="2059">
                  <c:v>Berlin</c:v>
                </c:pt>
                <c:pt idx="2060">
                  <c:v>Wismar</c:v>
                </c:pt>
                <c:pt idx="2061">
                  <c:v>Leipzig</c:v>
                </c:pt>
                <c:pt idx="2062">
                  <c:v>Bonn</c:v>
                </c:pt>
                <c:pt idx="2063">
                  <c:v>Berlin</c:v>
                </c:pt>
                <c:pt idx="2064">
                  <c:v>Bonn</c:v>
                </c:pt>
                <c:pt idx="2065">
                  <c:v>Hagen</c:v>
                </c:pt>
                <c:pt idx="2066">
                  <c:v>Dresden</c:v>
                </c:pt>
                <c:pt idx="2067">
                  <c:v>Hamburg</c:v>
                </c:pt>
                <c:pt idx="2068">
                  <c:v>Trier</c:v>
                </c:pt>
                <c:pt idx="2069">
                  <c:v>Karlsruhe</c:v>
                </c:pt>
                <c:pt idx="2070">
                  <c:v>Bielefeld</c:v>
                </c:pt>
                <c:pt idx="2071">
                  <c:v>Saarbrücken</c:v>
                </c:pt>
                <c:pt idx="2072">
                  <c:v>Osnabrück</c:v>
                </c:pt>
                <c:pt idx="2073">
                  <c:v>Berlin</c:v>
                </c:pt>
                <c:pt idx="2074">
                  <c:v>Regensburg</c:v>
                </c:pt>
                <c:pt idx="2075">
                  <c:v>Saarbrücken</c:v>
                </c:pt>
                <c:pt idx="2076">
                  <c:v>Hagen</c:v>
                </c:pt>
                <c:pt idx="2077">
                  <c:v>Saarbrücken</c:v>
                </c:pt>
                <c:pt idx="2078">
                  <c:v>Bochum</c:v>
                </c:pt>
                <c:pt idx="2079">
                  <c:v>Ingolstadt</c:v>
                </c:pt>
                <c:pt idx="2080">
                  <c:v>Erfurt</c:v>
                </c:pt>
                <c:pt idx="2081">
                  <c:v>Ingolstadt</c:v>
                </c:pt>
                <c:pt idx="2082">
                  <c:v>Solingen</c:v>
                </c:pt>
                <c:pt idx="2083">
                  <c:v>Regensburg</c:v>
                </c:pt>
                <c:pt idx="2084">
                  <c:v>Saarbrücken</c:v>
                </c:pt>
                <c:pt idx="2085">
                  <c:v>München</c:v>
                </c:pt>
                <c:pt idx="2086">
                  <c:v>Berlin</c:v>
                </c:pt>
                <c:pt idx="2087">
                  <c:v>Nürnberg</c:v>
                </c:pt>
                <c:pt idx="2088">
                  <c:v>Augsburg</c:v>
                </c:pt>
                <c:pt idx="2089">
                  <c:v>Berlin</c:v>
                </c:pt>
                <c:pt idx="2090">
                  <c:v>Berlin</c:v>
                </c:pt>
                <c:pt idx="2091">
                  <c:v>Darmstadt</c:v>
                </c:pt>
                <c:pt idx="2092">
                  <c:v>Berlin</c:v>
                </c:pt>
                <c:pt idx="2093">
                  <c:v>Freiburg</c:v>
                </c:pt>
                <c:pt idx="2094">
                  <c:v>Aachen</c:v>
                </c:pt>
                <c:pt idx="2095">
                  <c:v>Dresden</c:v>
                </c:pt>
                <c:pt idx="2096">
                  <c:v>Mönchengladbach</c:v>
                </c:pt>
                <c:pt idx="2097">
                  <c:v>Görlitz</c:v>
                </c:pt>
                <c:pt idx="2098">
                  <c:v>Berlin</c:v>
                </c:pt>
                <c:pt idx="2099">
                  <c:v>Nürnberg</c:v>
                </c:pt>
                <c:pt idx="2100">
                  <c:v>Saarbrücken</c:v>
                </c:pt>
                <c:pt idx="2101">
                  <c:v>Pforzheim</c:v>
                </c:pt>
                <c:pt idx="2102">
                  <c:v>Ingolstadt</c:v>
                </c:pt>
                <c:pt idx="2103">
                  <c:v>Berlin</c:v>
                </c:pt>
                <c:pt idx="2104">
                  <c:v>Mainz</c:v>
                </c:pt>
                <c:pt idx="2105">
                  <c:v>Fürth</c:v>
                </c:pt>
                <c:pt idx="2106">
                  <c:v>Nürnberg</c:v>
                </c:pt>
                <c:pt idx="2107">
                  <c:v>Essen</c:v>
                </c:pt>
                <c:pt idx="2108">
                  <c:v>Kassel</c:v>
                </c:pt>
                <c:pt idx="2109">
                  <c:v>Berlin</c:v>
                </c:pt>
                <c:pt idx="2110">
                  <c:v>Bochum</c:v>
                </c:pt>
                <c:pt idx="2111">
                  <c:v>Ludwigsburg</c:v>
                </c:pt>
                <c:pt idx="2112">
                  <c:v>Nürnberg</c:v>
                </c:pt>
                <c:pt idx="2113">
                  <c:v>Rostock</c:v>
                </c:pt>
                <c:pt idx="2114">
                  <c:v>Solingen</c:v>
                </c:pt>
                <c:pt idx="2115">
                  <c:v>Düsseldorf</c:v>
                </c:pt>
                <c:pt idx="2116">
                  <c:v>Fürth</c:v>
                </c:pt>
                <c:pt idx="2117">
                  <c:v>Hagen</c:v>
                </c:pt>
                <c:pt idx="2118">
                  <c:v>München</c:v>
                </c:pt>
                <c:pt idx="2119">
                  <c:v>Solingen</c:v>
                </c:pt>
                <c:pt idx="2120">
                  <c:v>Berlin</c:v>
                </c:pt>
                <c:pt idx="2121">
                  <c:v>Rostock</c:v>
                </c:pt>
                <c:pt idx="2122">
                  <c:v>Solingen</c:v>
                </c:pt>
                <c:pt idx="2123">
                  <c:v>Hagen</c:v>
                </c:pt>
                <c:pt idx="2124">
                  <c:v>Frankfurt a,M,</c:v>
                </c:pt>
                <c:pt idx="2125">
                  <c:v>Berlin</c:v>
                </c:pt>
                <c:pt idx="2126">
                  <c:v>Berlin</c:v>
                </c:pt>
                <c:pt idx="2127">
                  <c:v>Saarbrücken</c:v>
                </c:pt>
                <c:pt idx="2128">
                  <c:v>Berlin</c:v>
                </c:pt>
                <c:pt idx="2129">
                  <c:v>Bonn</c:v>
                </c:pt>
                <c:pt idx="2130">
                  <c:v>Hamburg</c:v>
                </c:pt>
                <c:pt idx="2131">
                  <c:v>Wuppertal</c:v>
                </c:pt>
                <c:pt idx="2132">
                  <c:v>Nürnberg</c:v>
                </c:pt>
                <c:pt idx="2133">
                  <c:v>Osnabrück</c:v>
                </c:pt>
                <c:pt idx="2134">
                  <c:v>Wilhelmshaven</c:v>
                </c:pt>
                <c:pt idx="2135">
                  <c:v>Krefeld</c:v>
                </c:pt>
                <c:pt idx="2136">
                  <c:v>Dresden</c:v>
                </c:pt>
                <c:pt idx="2137">
                  <c:v>Stuttgart</c:v>
                </c:pt>
                <c:pt idx="2138">
                  <c:v>Hamburg</c:v>
                </c:pt>
                <c:pt idx="2139">
                  <c:v>Aachen</c:v>
                </c:pt>
                <c:pt idx="2140">
                  <c:v>Magdeburg</c:v>
                </c:pt>
                <c:pt idx="2141">
                  <c:v>Halle</c:v>
                </c:pt>
                <c:pt idx="2142">
                  <c:v>Dortmund</c:v>
                </c:pt>
                <c:pt idx="2143">
                  <c:v>Berlin</c:v>
                </c:pt>
                <c:pt idx="2144">
                  <c:v>Wolfsburg</c:v>
                </c:pt>
                <c:pt idx="2145">
                  <c:v>Görlitz</c:v>
                </c:pt>
                <c:pt idx="2146">
                  <c:v>Frankfurt a,M,</c:v>
                </c:pt>
                <c:pt idx="2147">
                  <c:v>Saarbrücken</c:v>
                </c:pt>
                <c:pt idx="2148">
                  <c:v>Wuppertal</c:v>
                </c:pt>
                <c:pt idx="2149">
                  <c:v>Schwerin</c:v>
                </c:pt>
                <c:pt idx="2150">
                  <c:v>Bremen</c:v>
                </c:pt>
                <c:pt idx="2151">
                  <c:v>Köln</c:v>
                </c:pt>
                <c:pt idx="2152">
                  <c:v>Bielefeld</c:v>
                </c:pt>
                <c:pt idx="2153">
                  <c:v>Düsseldorf</c:v>
                </c:pt>
                <c:pt idx="2154">
                  <c:v>Jena</c:v>
                </c:pt>
                <c:pt idx="2155">
                  <c:v>Bremen</c:v>
                </c:pt>
                <c:pt idx="2156">
                  <c:v>Regensburg</c:v>
                </c:pt>
                <c:pt idx="2157">
                  <c:v>Frankfurt/Oder</c:v>
                </c:pt>
                <c:pt idx="2158">
                  <c:v>Hagen</c:v>
                </c:pt>
                <c:pt idx="2159">
                  <c:v>Essen</c:v>
                </c:pt>
                <c:pt idx="2160">
                  <c:v>Bielefeld</c:v>
                </c:pt>
                <c:pt idx="2161">
                  <c:v>Köln</c:v>
                </c:pt>
                <c:pt idx="2162">
                  <c:v>Karlsruhe</c:v>
                </c:pt>
                <c:pt idx="2163">
                  <c:v>Braunschweig</c:v>
                </c:pt>
                <c:pt idx="2164">
                  <c:v>Köln</c:v>
                </c:pt>
                <c:pt idx="2165">
                  <c:v>Hamm</c:v>
                </c:pt>
                <c:pt idx="2166">
                  <c:v>Leipzig</c:v>
                </c:pt>
                <c:pt idx="2167">
                  <c:v>Berlin</c:v>
                </c:pt>
                <c:pt idx="2168">
                  <c:v>Koblenz</c:v>
                </c:pt>
                <c:pt idx="2169">
                  <c:v>Ulm</c:v>
                </c:pt>
                <c:pt idx="2170">
                  <c:v>Herne</c:v>
                </c:pt>
                <c:pt idx="2171">
                  <c:v>Cottbus</c:v>
                </c:pt>
                <c:pt idx="2172">
                  <c:v>Berlin</c:v>
                </c:pt>
                <c:pt idx="2173">
                  <c:v>Frankfurt a,M,</c:v>
                </c:pt>
                <c:pt idx="2174">
                  <c:v>Saarbrücken</c:v>
                </c:pt>
                <c:pt idx="2175">
                  <c:v>Aachen</c:v>
                </c:pt>
                <c:pt idx="2176">
                  <c:v>Hamburg</c:v>
                </c:pt>
                <c:pt idx="2177">
                  <c:v>Wuppertal</c:v>
                </c:pt>
                <c:pt idx="2178">
                  <c:v>Siegen</c:v>
                </c:pt>
                <c:pt idx="2179">
                  <c:v>Siegen</c:v>
                </c:pt>
                <c:pt idx="2180">
                  <c:v>Berlin</c:v>
                </c:pt>
                <c:pt idx="2181">
                  <c:v>Würzburg</c:v>
                </c:pt>
                <c:pt idx="2182">
                  <c:v>Stralsund</c:v>
                </c:pt>
                <c:pt idx="2183">
                  <c:v>Duisburg</c:v>
                </c:pt>
                <c:pt idx="2184">
                  <c:v>Hamburg</c:v>
                </c:pt>
                <c:pt idx="2185">
                  <c:v>Berlin</c:v>
                </c:pt>
                <c:pt idx="2186">
                  <c:v>Bonn</c:v>
                </c:pt>
                <c:pt idx="2187">
                  <c:v>Hamburg</c:v>
                </c:pt>
                <c:pt idx="2188">
                  <c:v>Chemnitz</c:v>
                </c:pt>
                <c:pt idx="2189">
                  <c:v>Berlin</c:v>
                </c:pt>
                <c:pt idx="2190">
                  <c:v>Herne</c:v>
                </c:pt>
                <c:pt idx="2191">
                  <c:v>Aachen</c:v>
                </c:pt>
                <c:pt idx="2192">
                  <c:v>Chemnitz</c:v>
                </c:pt>
                <c:pt idx="2193">
                  <c:v>Cottbus</c:v>
                </c:pt>
                <c:pt idx="2194">
                  <c:v>Nürnberg</c:v>
                </c:pt>
                <c:pt idx="2195">
                  <c:v>Aachen</c:v>
                </c:pt>
                <c:pt idx="2196">
                  <c:v>Köln</c:v>
                </c:pt>
                <c:pt idx="2197">
                  <c:v>Trier</c:v>
                </c:pt>
                <c:pt idx="2198">
                  <c:v>Nürnberg</c:v>
                </c:pt>
                <c:pt idx="2199">
                  <c:v>Chemnitz</c:v>
                </c:pt>
                <c:pt idx="2200">
                  <c:v>Freiburg</c:v>
                </c:pt>
                <c:pt idx="2201">
                  <c:v>Bochum</c:v>
                </c:pt>
                <c:pt idx="2202">
                  <c:v>Krefeld</c:v>
                </c:pt>
                <c:pt idx="2203">
                  <c:v>Berlin</c:v>
                </c:pt>
                <c:pt idx="2204">
                  <c:v>Stuttgart</c:v>
                </c:pt>
                <c:pt idx="2205">
                  <c:v>Saarbrücken</c:v>
                </c:pt>
                <c:pt idx="2206">
                  <c:v>Fürth</c:v>
                </c:pt>
                <c:pt idx="2207">
                  <c:v>Erfurt</c:v>
                </c:pt>
                <c:pt idx="2208">
                  <c:v>Potsdam</c:v>
                </c:pt>
                <c:pt idx="2209">
                  <c:v>Frankfurt a,M,</c:v>
                </c:pt>
                <c:pt idx="2210">
                  <c:v>Greifswald</c:v>
                </c:pt>
                <c:pt idx="2211">
                  <c:v>Solingen</c:v>
                </c:pt>
                <c:pt idx="2212">
                  <c:v>Bonn</c:v>
                </c:pt>
                <c:pt idx="2213">
                  <c:v>Hamburg</c:v>
                </c:pt>
                <c:pt idx="2214">
                  <c:v>Mönchengladbach</c:v>
                </c:pt>
                <c:pt idx="2215">
                  <c:v>Köln</c:v>
                </c:pt>
                <c:pt idx="2216">
                  <c:v>Berlin</c:v>
                </c:pt>
                <c:pt idx="2217">
                  <c:v>Mannheim</c:v>
                </c:pt>
                <c:pt idx="2218">
                  <c:v>Bielefeld</c:v>
                </c:pt>
                <c:pt idx="2219">
                  <c:v>Mannheim</c:v>
                </c:pt>
                <c:pt idx="2220">
                  <c:v>Darmstadt</c:v>
                </c:pt>
                <c:pt idx="2221">
                  <c:v>Solingen</c:v>
                </c:pt>
                <c:pt idx="2222">
                  <c:v>Braunschweig</c:v>
                </c:pt>
                <c:pt idx="2223">
                  <c:v>Berlin</c:v>
                </c:pt>
                <c:pt idx="2224">
                  <c:v>Dresden</c:v>
                </c:pt>
                <c:pt idx="2225">
                  <c:v>Berlin</c:v>
                </c:pt>
                <c:pt idx="2226">
                  <c:v>Berlin</c:v>
                </c:pt>
                <c:pt idx="2227">
                  <c:v>Stuttgart</c:v>
                </c:pt>
                <c:pt idx="2228">
                  <c:v>Düsseldorf</c:v>
                </c:pt>
                <c:pt idx="2229">
                  <c:v>Hamm</c:v>
                </c:pt>
                <c:pt idx="2230">
                  <c:v>München</c:v>
                </c:pt>
                <c:pt idx="2231">
                  <c:v>Krefeld</c:v>
                </c:pt>
                <c:pt idx="2232">
                  <c:v>München</c:v>
                </c:pt>
                <c:pt idx="2233">
                  <c:v>Bielefeld</c:v>
                </c:pt>
                <c:pt idx="2234">
                  <c:v>Neuss</c:v>
                </c:pt>
                <c:pt idx="2235">
                  <c:v>Koblenz</c:v>
                </c:pt>
                <c:pt idx="2236">
                  <c:v>Stuttgart</c:v>
                </c:pt>
                <c:pt idx="2237">
                  <c:v>Berlin</c:v>
                </c:pt>
                <c:pt idx="2238">
                  <c:v>Berlin</c:v>
                </c:pt>
                <c:pt idx="2239">
                  <c:v>Nürnberg</c:v>
                </c:pt>
                <c:pt idx="2240">
                  <c:v>Rostock</c:v>
                </c:pt>
                <c:pt idx="2241">
                  <c:v>Bremen</c:v>
                </c:pt>
                <c:pt idx="2242">
                  <c:v>Erlangen</c:v>
                </c:pt>
                <c:pt idx="2243">
                  <c:v>Bielefeld</c:v>
                </c:pt>
                <c:pt idx="2244">
                  <c:v>München</c:v>
                </c:pt>
                <c:pt idx="2245">
                  <c:v>Chemnitz</c:v>
                </c:pt>
                <c:pt idx="2246">
                  <c:v>Stuttgart</c:v>
                </c:pt>
                <c:pt idx="2247">
                  <c:v>Hamburg</c:v>
                </c:pt>
                <c:pt idx="2248">
                  <c:v>Berlin</c:v>
                </c:pt>
                <c:pt idx="2249">
                  <c:v>Saarbrücken</c:v>
                </c:pt>
                <c:pt idx="2250">
                  <c:v>Hannover</c:v>
                </c:pt>
                <c:pt idx="2251">
                  <c:v>Greifswald</c:v>
                </c:pt>
                <c:pt idx="2252">
                  <c:v>Wilhelmshaven</c:v>
                </c:pt>
                <c:pt idx="2253">
                  <c:v>Berlin</c:v>
                </c:pt>
                <c:pt idx="2254">
                  <c:v>Nürnberg</c:v>
                </c:pt>
                <c:pt idx="2255">
                  <c:v>Krefeld</c:v>
                </c:pt>
                <c:pt idx="2256">
                  <c:v>Dortmund</c:v>
                </c:pt>
                <c:pt idx="2257">
                  <c:v>Wolfsburg</c:v>
                </c:pt>
                <c:pt idx="2258">
                  <c:v>Nürnberg</c:v>
                </c:pt>
                <c:pt idx="2259">
                  <c:v>Frankfurt a,M,</c:v>
                </c:pt>
                <c:pt idx="2260">
                  <c:v>Flensburg</c:v>
                </c:pt>
                <c:pt idx="2261">
                  <c:v>Stuttgart</c:v>
                </c:pt>
                <c:pt idx="2262">
                  <c:v>Berlin</c:v>
                </c:pt>
                <c:pt idx="2263">
                  <c:v>Stuttgart</c:v>
                </c:pt>
                <c:pt idx="2264">
                  <c:v>Berlin</c:v>
                </c:pt>
                <c:pt idx="2265">
                  <c:v>Berlin</c:v>
                </c:pt>
                <c:pt idx="2266">
                  <c:v>Bielefeld</c:v>
                </c:pt>
                <c:pt idx="2267">
                  <c:v>Würzburg</c:v>
                </c:pt>
                <c:pt idx="2268">
                  <c:v>Hamburg</c:v>
                </c:pt>
                <c:pt idx="2269">
                  <c:v>Hamburg</c:v>
                </c:pt>
                <c:pt idx="2270">
                  <c:v>Fürth</c:v>
                </c:pt>
                <c:pt idx="2271">
                  <c:v>Berlin</c:v>
                </c:pt>
                <c:pt idx="2272">
                  <c:v>Hamburg</c:v>
                </c:pt>
                <c:pt idx="2273">
                  <c:v>Neuss</c:v>
                </c:pt>
                <c:pt idx="2274">
                  <c:v>Stuttgart</c:v>
                </c:pt>
                <c:pt idx="2275">
                  <c:v>Herne</c:v>
                </c:pt>
                <c:pt idx="2276">
                  <c:v>Erlangen</c:v>
                </c:pt>
                <c:pt idx="2277">
                  <c:v>Wolfsburg</c:v>
                </c:pt>
                <c:pt idx="2278">
                  <c:v>München</c:v>
                </c:pt>
                <c:pt idx="2279">
                  <c:v>Mainz</c:v>
                </c:pt>
                <c:pt idx="2280">
                  <c:v>Bremen</c:v>
                </c:pt>
                <c:pt idx="2281">
                  <c:v>Mannheim</c:v>
                </c:pt>
                <c:pt idx="2282">
                  <c:v>Köln</c:v>
                </c:pt>
                <c:pt idx="2283">
                  <c:v>Mönchengladbach</c:v>
                </c:pt>
                <c:pt idx="2284">
                  <c:v>Berlin</c:v>
                </c:pt>
                <c:pt idx="2285">
                  <c:v>Berlin</c:v>
                </c:pt>
                <c:pt idx="2286">
                  <c:v>Bonn</c:v>
                </c:pt>
                <c:pt idx="2287">
                  <c:v>Stuttgart</c:v>
                </c:pt>
                <c:pt idx="2288">
                  <c:v>Hagen</c:v>
                </c:pt>
                <c:pt idx="2289">
                  <c:v>Berlin</c:v>
                </c:pt>
                <c:pt idx="2290">
                  <c:v>Stuttgart</c:v>
                </c:pt>
                <c:pt idx="2291">
                  <c:v>Wolfsburg</c:v>
                </c:pt>
                <c:pt idx="2292">
                  <c:v>Potsdam</c:v>
                </c:pt>
                <c:pt idx="2293">
                  <c:v>Frankfurt a,M,</c:v>
                </c:pt>
                <c:pt idx="2294">
                  <c:v>München</c:v>
                </c:pt>
                <c:pt idx="2295">
                  <c:v>Berlin</c:v>
                </c:pt>
                <c:pt idx="2296">
                  <c:v>Witten</c:v>
                </c:pt>
                <c:pt idx="2297">
                  <c:v>Darmstadt</c:v>
                </c:pt>
                <c:pt idx="2298">
                  <c:v>Stuttgart</c:v>
                </c:pt>
                <c:pt idx="2299">
                  <c:v>Bonn</c:v>
                </c:pt>
                <c:pt idx="2300">
                  <c:v>Hamburg</c:v>
                </c:pt>
                <c:pt idx="2301">
                  <c:v>Bielefeld</c:v>
                </c:pt>
                <c:pt idx="2302">
                  <c:v>Wuppertal</c:v>
                </c:pt>
                <c:pt idx="2303">
                  <c:v>Saarbrücken</c:v>
                </c:pt>
                <c:pt idx="2304">
                  <c:v>Berlin</c:v>
                </c:pt>
                <c:pt idx="2305">
                  <c:v>Leverkusen</c:v>
                </c:pt>
                <c:pt idx="2306">
                  <c:v>Freiburg</c:v>
                </c:pt>
                <c:pt idx="2307">
                  <c:v>Berlin</c:v>
                </c:pt>
                <c:pt idx="2308">
                  <c:v>München</c:v>
                </c:pt>
                <c:pt idx="2309">
                  <c:v>Witten</c:v>
                </c:pt>
                <c:pt idx="2310">
                  <c:v>Potsdam</c:v>
                </c:pt>
                <c:pt idx="2311">
                  <c:v>Berlin</c:v>
                </c:pt>
                <c:pt idx="2312">
                  <c:v>Hamburg</c:v>
                </c:pt>
                <c:pt idx="2313">
                  <c:v>Hamm</c:v>
                </c:pt>
                <c:pt idx="2314">
                  <c:v>Köln</c:v>
                </c:pt>
                <c:pt idx="2315">
                  <c:v>Hamburg</c:v>
                </c:pt>
                <c:pt idx="2316">
                  <c:v>Darmstadt</c:v>
                </c:pt>
                <c:pt idx="2317">
                  <c:v>Celle</c:v>
                </c:pt>
                <c:pt idx="2318">
                  <c:v>Stuttgart</c:v>
                </c:pt>
                <c:pt idx="2319">
                  <c:v>Solingen</c:v>
                </c:pt>
                <c:pt idx="2320">
                  <c:v>Kiel</c:v>
                </c:pt>
                <c:pt idx="2321">
                  <c:v>Görlitz</c:v>
                </c:pt>
                <c:pt idx="2322">
                  <c:v>Wolfsburg</c:v>
                </c:pt>
                <c:pt idx="2323">
                  <c:v>Worms</c:v>
                </c:pt>
                <c:pt idx="2324">
                  <c:v>Köln</c:v>
                </c:pt>
                <c:pt idx="2325">
                  <c:v>Hamburg</c:v>
                </c:pt>
                <c:pt idx="2326">
                  <c:v>Bielefeld</c:v>
                </c:pt>
                <c:pt idx="2327">
                  <c:v>Stuttgart</c:v>
                </c:pt>
                <c:pt idx="2328">
                  <c:v>Pforzheim</c:v>
                </c:pt>
                <c:pt idx="2329">
                  <c:v>Bremen</c:v>
                </c:pt>
                <c:pt idx="2330">
                  <c:v>Hamm</c:v>
                </c:pt>
                <c:pt idx="2331">
                  <c:v>Fürth</c:v>
                </c:pt>
                <c:pt idx="2332">
                  <c:v>Leverkusen</c:v>
                </c:pt>
                <c:pt idx="2333">
                  <c:v>Hamburg</c:v>
                </c:pt>
                <c:pt idx="2334">
                  <c:v>Berlin</c:v>
                </c:pt>
                <c:pt idx="2335">
                  <c:v>Bochum</c:v>
                </c:pt>
                <c:pt idx="2336">
                  <c:v>Berlin</c:v>
                </c:pt>
                <c:pt idx="2337">
                  <c:v>Dortmund</c:v>
                </c:pt>
                <c:pt idx="2338">
                  <c:v>Stuttgart</c:v>
                </c:pt>
                <c:pt idx="2339">
                  <c:v>Frankfurt a,M,</c:v>
                </c:pt>
                <c:pt idx="2340">
                  <c:v>Herne</c:v>
                </c:pt>
                <c:pt idx="2341">
                  <c:v>Stuttgart</c:v>
                </c:pt>
                <c:pt idx="2342">
                  <c:v>Frankfurt a,M,</c:v>
                </c:pt>
                <c:pt idx="2343">
                  <c:v>Hamburg</c:v>
                </c:pt>
                <c:pt idx="2344">
                  <c:v>Bremen</c:v>
                </c:pt>
                <c:pt idx="2345">
                  <c:v>Hamm</c:v>
                </c:pt>
                <c:pt idx="2346">
                  <c:v>Mainz</c:v>
                </c:pt>
                <c:pt idx="2347">
                  <c:v>Oberhausen</c:v>
                </c:pt>
                <c:pt idx="2348">
                  <c:v>Dortmund</c:v>
                </c:pt>
                <c:pt idx="2349">
                  <c:v>Köln</c:v>
                </c:pt>
                <c:pt idx="2350">
                  <c:v>Bielefeld</c:v>
                </c:pt>
                <c:pt idx="2351">
                  <c:v>Siegen</c:v>
                </c:pt>
                <c:pt idx="2352">
                  <c:v>Hamburg</c:v>
                </c:pt>
                <c:pt idx="2353">
                  <c:v>Frankfurt/Oder</c:v>
                </c:pt>
                <c:pt idx="2354">
                  <c:v>Düsseldorf</c:v>
                </c:pt>
                <c:pt idx="2355">
                  <c:v>Witten</c:v>
                </c:pt>
                <c:pt idx="2356">
                  <c:v>Leverkusen</c:v>
                </c:pt>
                <c:pt idx="2357">
                  <c:v>Bremerhaven</c:v>
                </c:pt>
                <c:pt idx="2358">
                  <c:v>Saarbrücken</c:v>
                </c:pt>
                <c:pt idx="2359">
                  <c:v>Bochum</c:v>
                </c:pt>
                <c:pt idx="2360">
                  <c:v>Magdeburg</c:v>
                </c:pt>
                <c:pt idx="2361">
                  <c:v>Leipzig</c:v>
                </c:pt>
                <c:pt idx="2362">
                  <c:v>Saarbrücken</c:v>
                </c:pt>
                <c:pt idx="2363">
                  <c:v>Stuttgart</c:v>
                </c:pt>
                <c:pt idx="2364">
                  <c:v>Kiel</c:v>
                </c:pt>
                <c:pt idx="2365">
                  <c:v>Bonn</c:v>
                </c:pt>
                <c:pt idx="2366">
                  <c:v>Bonn</c:v>
                </c:pt>
                <c:pt idx="2367">
                  <c:v>Berlin</c:v>
                </c:pt>
                <c:pt idx="2368">
                  <c:v>Hamburg</c:v>
                </c:pt>
                <c:pt idx="2369">
                  <c:v>Berlin</c:v>
                </c:pt>
                <c:pt idx="2370">
                  <c:v>Bonn</c:v>
                </c:pt>
                <c:pt idx="2371">
                  <c:v>Herne</c:v>
                </c:pt>
                <c:pt idx="2372">
                  <c:v>Leipzig</c:v>
                </c:pt>
                <c:pt idx="2373">
                  <c:v>Nürnberg</c:v>
                </c:pt>
                <c:pt idx="2374">
                  <c:v>Flensburg</c:v>
                </c:pt>
                <c:pt idx="2375">
                  <c:v>Kassel</c:v>
                </c:pt>
                <c:pt idx="2376">
                  <c:v>Oberhausen</c:v>
                </c:pt>
                <c:pt idx="2377">
                  <c:v>Schwerin</c:v>
                </c:pt>
                <c:pt idx="2378">
                  <c:v>München</c:v>
                </c:pt>
                <c:pt idx="2379">
                  <c:v>Berlin</c:v>
                </c:pt>
                <c:pt idx="2380">
                  <c:v>Siegen</c:v>
                </c:pt>
                <c:pt idx="2381">
                  <c:v>Bremen</c:v>
                </c:pt>
                <c:pt idx="2382">
                  <c:v>Bielefeld</c:v>
                </c:pt>
                <c:pt idx="2383">
                  <c:v>Celle</c:v>
                </c:pt>
                <c:pt idx="2384">
                  <c:v>Bremen</c:v>
                </c:pt>
                <c:pt idx="2385">
                  <c:v>Herne</c:v>
                </c:pt>
                <c:pt idx="2386">
                  <c:v>Köln</c:v>
                </c:pt>
                <c:pt idx="2387">
                  <c:v>Siegen</c:v>
                </c:pt>
                <c:pt idx="2388">
                  <c:v>Dortmund</c:v>
                </c:pt>
                <c:pt idx="2389">
                  <c:v>Karlsruhe</c:v>
                </c:pt>
                <c:pt idx="2390">
                  <c:v>Darmstadt</c:v>
                </c:pt>
                <c:pt idx="2391">
                  <c:v>Wolfsburg</c:v>
                </c:pt>
                <c:pt idx="2392">
                  <c:v>Erlangen</c:v>
                </c:pt>
                <c:pt idx="2393">
                  <c:v>Nürnberg</c:v>
                </c:pt>
                <c:pt idx="2394">
                  <c:v>Bielefeld</c:v>
                </c:pt>
                <c:pt idx="2395">
                  <c:v>Hamm</c:v>
                </c:pt>
                <c:pt idx="2396">
                  <c:v>Cottbus</c:v>
                </c:pt>
                <c:pt idx="2397">
                  <c:v>Berlin</c:v>
                </c:pt>
                <c:pt idx="2398">
                  <c:v>Dresden</c:v>
                </c:pt>
                <c:pt idx="2399">
                  <c:v>Stuttgart</c:v>
                </c:pt>
                <c:pt idx="2400">
                  <c:v>Flensburg</c:v>
                </c:pt>
                <c:pt idx="2401">
                  <c:v>Frankfurt a,M,</c:v>
                </c:pt>
                <c:pt idx="2402">
                  <c:v>Magdeburg</c:v>
                </c:pt>
                <c:pt idx="2403">
                  <c:v>Bremen</c:v>
                </c:pt>
                <c:pt idx="2404">
                  <c:v>Hamburg</c:v>
                </c:pt>
                <c:pt idx="2405">
                  <c:v>Halle</c:v>
                </c:pt>
                <c:pt idx="2406">
                  <c:v>Witten</c:v>
                </c:pt>
                <c:pt idx="2407">
                  <c:v>Neubrandenburg</c:v>
                </c:pt>
                <c:pt idx="2408">
                  <c:v>Bielefeld</c:v>
                </c:pt>
                <c:pt idx="2409">
                  <c:v>Siegen</c:v>
                </c:pt>
                <c:pt idx="2410">
                  <c:v>Augsburg</c:v>
                </c:pt>
                <c:pt idx="2411">
                  <c:v>Köln</c:v>
                </c:pt>
                <c:pt idx="2412">
                  <c:v>Koblenz</c:v>
                </c:pt>
                <c:pt idx="2413">
                  <c:v>Witten</c:v>
                </c:pt>
                <c:pt idx="2414">
                  <c:v>Siegen</c:v>
                </c:pt>
                <c:pt idx="2415">
                  <c:v>Ludwigshafen</c:v>
                </c:pt>
                <c:pt idx="2416">
                  <c:v>Frankfurt a,M,</c:v>
                </c:pt>
                <c:pt idx="2417">
                  <c:v>Köln</c:v>
                </c:pt>
                <c:pt idx="2418">
                  <c:v>Oberhausen</c:v>
                </c:pt>
                <c:pt idx="2419">
                  <c:v>Berlin</c:v>
                </c:pt>
                <c:pt idx="2420">
                  <c:v>Hannover</c:v>
                </c:pt>
                <c:pt idx="2421">
                  <c:v>Düsseldorf</c:v>
                </c:pt>
                <c:pt idx="2422">
                  <c:v>Pforzheim</c:v>
                </c:pt>
                <c:pt idx="2423">
                  <c:v>Hamburg</c:v>
                </c:pt>
                <c:pt idx="2424">
                  <c:v>Weimar</c:v>
                </c:pt>
                <c:pt idx="2425">
                  <c:v>Stuttgart</c:v>
                </c:pt>
                <c:pt idx="2426">
                  <c:v>Duisburg</c:v>
                </c:pt>
                <c:pt idx="2427">
                  <c:v>Pforzheim</c:v>
                </c:pt>
                <c:pt idx="2428">
                  <c:v>Solingen</c:v>
                </c:pt>
                <c:pt idx="2429">
                  <c:v>Hannover</c:v>
                </c:pt>
                <c:pt idx="2430">
                  <c:v>Leipzig</c:v>
                </c:pt>
                <c:pt idx="2431">
                  <c:v>Braunschweig</c:v>
                </c:pt>
                <c:pt idx="2432">
                  <c:v>Hamburg</c:v>
                </c:pt>
                <c:pt idx="2433">
                  <c:v>Düsseldorf</c:v>
                </c:pt>
                <c:pt idx="2434">
                  <c:v>Berlin</c:v>
                </c:pt>
                <c:pt idx="2435">
                  <c:v>Würzburg</c:v>
                </c:pt>
                <c:pt idx="2436">
                  <c:v>Freiburg</c:v>
                </c:pt>
                <c:pt idx="2437">
                  <c:v>Wuppertal</c:v>
                </c:pt>
                <c:pt idx="2438">
                  <c:v>Neuss</c:v>
                </c:pt>
                <c:pt idx="2439">
                  <c:v>Hagen</c:v>
                </c:pt>
                <c:pt idx="2440">
                  <c:v>Bremen</c:v>
                </c:pt>
                <c:pt idx="2441">
                  <c:v>Duisburg</c:v>
                </c:pt>
                <c:pt idx="2442">
                  <c:v>Wiesbaden</c:v>
                </c:pt>
                <c:pt idx="2443">
                  <c:v>Flensburg</c:v>
                </c:pt>
                <c:pt idx="2444">
                  <c:v>Hamburg</c:v>
                </c:pt>
                <c:pt idx="2445">
                  <c:v>Stuttgart</c:v>
                </c:pt>
                <c:pt idx="2446">
                  <c:v>Stuttgart</c:v>
                </c:pt>
                <c:pt idx="2447">
                  <c:v>Bonn</c:v>
                </c:pt>
                <c:pt idx="2448">
                  <c:v>Wolfsburg</c:v>
                </c:pt>
                <c:pt idx="2449">
                  <c:v>Jena</c:v>
                </c:pt>
                <c:pt idx="2450">
                  <c:v>Stuttgart</c:v>
                </c:pt>
                <c:pt idx="2451">
                  <c:v>Krefeld</c:v>
                </c:pt>
                <c:pt idx="2452">
                  <c:v>Chemnitz</c:v>
                </c:pt>
                <c:pt idx="2453">
                  <c:v>Witten</c:v>
                </c:pt>
                <c:pt idx="2454">
                  <c:v>Regensburg</c:v>
                </c:pt>
                <c:pt idx="2455">
                  <c:v>Potsdam</c:v>
                </c:pt>
                <c:pt idx="2456">
                  <c:v>Trier</c:v>
                </c:pt>
                <c:pt idx="2457">
                  <c:v>Magdeburg</c:v>
                </c:pt>
                <c:pt idx="2458">
                  <c:v>Osnabrück</c:v>
                </c:pt>
                <c:pt idx="2459">
                  <c:v>Braunschweig</c:v>
                </c:pt>
                <c:pt idx="2460">
                  <c:v>Berlin</c:v>
                </c:pt>
                <c:pt idx="2461">
                  <c:v>Halle</c:v>
                </c:pt>
                <c:pt idx="2462">
                  <c:v>Bremen</c:v>
                </c:pt>
                <c:pt idx="2463">
                  <c:v>Köln</c:v>
                </c:pt>
                <c:pt idx="2464">
                  <c:v>Flensburg</c:v>
                </c:pt>
                <c:pt idx="2465">
                  <c:v>Hannover</c:v>
                </c:pt>
                <c:pt idx="2466">
                  <c:v>Frankfurt a,M,</c:v>
                </c:pt>
                <c:pt idx="2467">
                  <c:v>Potsdam</c:v>
                </c:pt>
                <c:pt idx="2468">
                  <c:v>Darmstadt</c:v>
                </c:pt>
                <c:pt idx="2469">
                  <c:v>Magdeburg</c:v>
                </c:pt>
                <c:pt idx="2470">
                  <c:v>Frankfurt a,M,</c:v>
                </c:pt>
                <c:pt idx="2471">
                  <c:v>Freiburg</c:v>
                </c:pt>
                <c:pt idx="2472">
                  <c:v>Berlin</c:v>
                </c:pt>
                <c:pt idx="2473">
                  <c:v>Freiburg</c:v>
                </c:pt>
                <c:pt idx="2474">
                  <c:v>Bremen</c:v>
                </c:pt>
                <c:pt idx="2475">
                  <c:v>Witten</c:v>
                </c:pt>
                <c:pt idx="2476">
                  <c:v>Essen</c:v>
                </c:pt>
                <c:pt idx="2477">
                  <c:v>Flensburg</c:v>
                </c:pt>
                <c:pt idx="2478">
                  <c:v>Hamm</c:v>
                </c:pt>
                <c:pt idx="2479">
                  <c:v>Gelsenkirchen</c:v>
                </c:pt>
                <c:pt idx="2480">
                  <c:v>Bonn</c:v>
                </c:pt>
                <c:pt idx="2481">
                  <c:v>Nürnberg</c:v>
                </c:pt>
                <c:pt idx="2482">
                  <c:v>Aachen</c:v>
                </c:pt>
                <c:pt idx="2483">
                  <c:v>Osnabrück</c:v>
                </c:pt>
                <c:pt idx="2484">
                  <c:v>Hamm</c:v>
                </c:pt>
                <c:pt idx="2485">
                  <c:v>Berlin</c:v>
                </c:pt>
                <c:pt idx="2486">
                  <c:v>Dresden</c:v>
                </c:pt>
                <c:pt idx="2487">
                  <c:v>Bonn</c:v>
                </c:pt>
                <c:pt idx="2488">
                  <c:v>Dortmund</c:v>
                </c:pt>
                <c:pt idx="2489">
                  <c:v>Düsseldorf</c:v>
                </c:pt>
                <c:pt idx="2490">
                  <c:v>Siegen</c:v>
                </c:pt>
                <c:pt idx="2491">
                  <c:v>Bielefeld</c:v>
                </c:pt>
                <c:pt idx="2492">
                  <c:v>Hannover</c:v>
                </c:pt>
                <c:pt idx="2493">
                  <c:v>Stuttgart</c:v>
                </c:pt>
                <c:pt idx="2494">
                  <c:v>Berlin</c:v>
                </c:pt>
                <c:pt idx="2495">
                  <c:v>Magdeburg</c:v>
                </c:pt>
                <c:pt idx="2496">
                  <c:v>Braunschweig</c:v>
                </c:pt>
                <c:pt idx="2497">
                  <c:v>Stuttgart</c:v>
                </c:pt>
                <c:pt idx="2498">
                  <c:v>Magdeburg</c:v>
                </c:pt>
                <c:pt idx="2499">
                  <c:v>Berlin</c:v>
                </c:pt>
                <c:pt idx="2500">
                  <c:v>Duisburg</c:v>
                </c:pt>
                <c:pt idx="2501">
                  <c:v>Augsburg</c:v>
                </c:pt>
                <c:pt idx="2502">
                  <c:v>Dresden</c:v>
                </c:pt>
                <c:pt idx="2503">
                  <c:v>Potsdam</c:v>
                </c:pt>
                <c:pt idx="2504">
                  <c:v>Mönchengladbach</c:v>
                </c:pt>
                <c:pt idx="2505">
                  <c:v>Bielefeld</c:v>
                </c:pt>
                <c:pt idx="2506">
                  <c:v>Berlin</c:v>
                </c:pt>
                <c:pt idx="2507">
                  <c:v>Leverkusen</c:v>
                </c:pt>
                <c:pt idx="2508">
                  <c:v>Aachen</c:v>
                </c:pt>
                <c:pt idx="2509">
                  <c:v>Dresden</c:v>
                </c:pt>
                <c:pt idx="2510">
                  <c:v>Hamburg</c:v>
                </c:pt>
                <c:pt idx="2511">
                  <c:v>Fürth</c:v>
                </c:pt>
                <c:pt idx="2512">
                  <c:v>Freiburg</c:v>
                </c:pt>
                <c:pt idx="2513">
                  <c:v>Berlin</c:v>
                </c:pt>
                <c:pt idx="2514">
                  <c:v>Bielefeld</c:v>
                </c:pt>
                <c:pt idx="2515">
                  <c:v>Hagen</c:v>
                </c:pt>
                <c:pt idx="2516">
                  <c:v>Kassel</c:v>
                </c:pt>
                <c:pt idx="2517">
                  <c:v>Duisburg</c:v>
                </c:pt>
                <c:pt idx="2518">
                  <c:v>Kiel</c:v>
                </c:pt>
                <c:pt idx="2519">
                  <c:v>Krefeld</c:v>
                </c:pt>
                <c:pt idx="2520">
                  <c:v>Wuppertal</c:v>
                </c:pt>
                <c:pt idx="2521">
                  <c:v>Solingen</c:v>
                </c:pt>
                <c:pt idx="2522">
                  <c:v>Hagen</c:v>
                </c:pt>
                <c:pt idx="2523">
                  <c:v>Dortmund</c:v>
                </c:pt>
                <c:pt idx="2524">
                  <c:v>Erfurt</c:v>
                </c:pt>
                <c:pt idx="2525">
                  <c:v>Stuttgart</c:v>
                </c:pt>
                <c:pt idx="2526">
                  <c:v>Solingen</c:v>
                </c:pt>
                <c:pt idx="2527">
                  <c:v>Koblenz</c:v>
                </c:pt>
                <c:pt idx="2528">
                  <c:v>Berlin</c:v>
                </c:pt>
                <c:pt idx="2529">
                  <c:v>Berlin</c:v>
                </c:pt>
                <c:pt idx="2530">
                  <c:v>Duisburg</c:v>
                </c:pt>
                <c:pt idx="2531">
                  <c:v>Celle</c:v>
                </c:pt>
                <c:pt idx="2532">
                  <c:v>Freiburg</c:v>
                </c:pt>
                <c:pt idx="2533">
                  <c:v>Bielefeld</c:v>
                </c:pt>
                <c:pt idx="2534">
                  <c:v>Wiesbaden</c:v>
                </c:pt>
                <c:pt idx="2535">
                  <c:v>Siegen</c:v>
                </c:pt>
                <c:pt idx="2536">
                  <c:v>Berlin</c:v>
                </c:pt>
                <c:pt idx="2537">
                  <c:v>Bremen</c:v>
                </c:pt>
                <c:pt idx="2538">
                  <c:v>Berlin</c:v>
                </c:pt>
                <c:pt idx="2539">
                  <c:v>Würzburg</c:v>
                </c:pt>
                <c:pt idx="2540">
                  <c:v>Oberhausen</c:v>
                </c:pt>
                <c:pt idx="2541">
                  <c:v>Kiel</c:v>
                </c:pt>
                <c:pt idx="2542">
                  <c:v>Essen</c:v>
                </c:pt>
                <c:pt idx="2543">
                  <c:v>Nürnberg</c:v>
                </c:pt>
                <c:pt idx="2544">
                  <c:v>Solingen</c:v>
                </c:pt>
                <c:pt idx="2545">
                  <c:v>Hamburg</c:v>
                </c:pt>
                <c:pt idx="2546">
                  <c:v>Berlin</c:v>
                </c:pt>
                <c:pt idx="2547">
                  <c:v>Darmstadt</c:v>
                </c:pt>
                <c:pt idx="2548">
                  <c:v>Hamm</c:v>
                </c:pt>
                <c:pt idx="2549">
                  <c:v>Wolfsburg</c:v>
                </c:pt>
                <c:pt idx="2550">
                  <c:v>Bremen</c:v>
                </c:pt>
                <c:pt idx="2551">
                  <c:v>Wuppertal</c:v>
                </c:pt>
                <c:pt idx="2552">
                  <c:v>Bielefeld</c:v>
                </c:pt>
                <c:pt idx="2553">
                  <c:v>Hamburg</c:v>
                </c:pt>
                <c:pt idx="2554">
                  <c:v>Hagen</c:v>
                </c:pt>
                <c:pt idx="2555">
                  <c:v>Braunschweig</c:v>
                </c:pt>
                <c:pt idx="2556">
                  <c:v>Köln</c:v>
                </c:pt>
                <c:pt idx="2557">
                  <c:v>Nürnberg</c:v>
                </c:pt>
                <c:pt idx="2558">
                  <c:v>Köln</c:v>
                </c:pt>
                <c:pt idx="2559">
                  <c:v>Wuppertal</c:v>
                </c:pt>
                <c:pt idx="2560">
                  <c:v>Herne</c:v>
                </c:pt>
                <c:pt idx="2561">
                  <c:v>Oberhausen</c:v>
                </c:pt>
                <c:pt idx="2562">
                  <c:v>Dresden</c:v>
                </c:pt>
                <c:pt idx="2563">
                  <c:v>Bielefeld</c:v>
                </c:pt>
                <c:pt idx="2564">
                  <c:v>Mülheim/Ruhr</c:v>
                </c:pt>
                <c:pt idx="2565">
                  <c:v>Bremen</c:v>
                </c:pt>
                <c:pt idx="2566">
                  <c:v>Magdeburg</c:v>
                </c:pt>
                <c:pt idx="2567">
                  <c:v>Mönchengladbach</c:v>
                </c:pt>
                <c:pt idx="2568">
                  <c:v>Bremen</c:v>
                </c:pt>
                <c:pt idx="2569">
                  <c:v>Mönchengladbach</c:v>
                </c:pt>
                <c:pt idx="2570">
                  <c:v>Offenbach</c:v>
                </c:pt>
                <c:pt idx="2571">
                  <c:v>Duisburg</c:v>
                </c:pt>
                <c:pt idx="2572">
                  <c:v>Krefeld</c:v>
                </c:pt>
                <c:pt idx="2573">
                  <c:v>Berlin</c:v>
                </c:pt>
                <c:pt idx="2574">
                  <c:v>Halle</c:v>
                </c:pt>
                <c:pt idx="2575">
                  <c:v>Darmstadt</c:v>
                </c:pt>
                <c:pt idx="2576">
                  <c:v>Bielefeld</c:v>
                </c:pt>
                <c:pt idx="2577">
                  <c:v>Bonn</c:v>
                </c:pt>
                <c:pt idx="2578">
                  <c:v>Koblenz</c:v>
                </c:pt>
                <c:pt idx="2579">
                  <c:v>Dresden</c:v>
                </c:pt>
                <c:pt idx="2580">
                  <c:v>Mainz</c:v>
                </c:pt>
                <c:pt idx="2581">
                  <c:v>Darmstadt</c:v>
                </c:pt>
                <c:pt idx="2582">
                  <c:v>Hamburg</c:v>
                </c:pt>
                <c:pt idx="2583">
                  <c:v>Saarbrücken</c:v>
                </c:pt>
                <c:pt idx="2584">
                  <c:v>Chemnitz</c:v>
                </c:pt>
                <c:pt idx="2585">
                  <c:v>Köln</c:v>
                </c:pt>
                <c:pt idx="2586">
                  <c:v>Berlin</c:v>
                </c:pt>
                <c:pt idx="2587">
                  <c:v>Aachen</c:v>
                </c:pt>
                <c:pt idx="2588">
                  <c:v>Cottbus</c:v>
                </c:pt>
                <c:pt idx="2589">
                  <c:v>Bonn</c:v>
                </c:pt>
                <c:pt idx="2590">
                  <c:v>Bonn</c:v>
                </c:pt>
                <c:pt idx="2591">
                  <c:v>Frankfurt a,M,</c:v>
                </c:pt>
                <c:pt idx="2592">
                  <c:v>Berlin</c:v>
                </c:pt>
                <c:pt idx="2593">
                  <c:v>Solingen</c:v>
                </c:pt>
                <c:pt idx="2594">
                  <c:v>Aachen</c:v>
                </c:pt>
                <c:pt idx="2595">
                  <c:v>Witten</c:v>
                </c:pt>
                <c:pt idx="2596">
                  <c:v>Berlin</c:v>
                </c:pt>
                <c:pt idx="2597">
                  <c:v>Hamburg</c:v>
                </c:pt>
                <c:pt idx="2598">
                  <c:v>Stuttgart</c:v>
                </c:pt>
                <c:pt idx="2599">
                  <c:v>Offenbach</c:v>
                </c:pt>
                <c:pt idx="2600">
                  <c:v>Wiesbaden</c:v>
                </c:pt>
                <c:pt idx="2601">
                  <c:v>Braunschweig</c:v>
                </c:pt>
                <c:pt idx="2602">
                  <c:v>Darmstadt</c:v>
                </c:pt>
                <c:pt idx="2603">
                  <c:v>Duisburg</c:v>
                </c:pt>
                <c:pt idx="2604">
                  <c:v>Offenbach</c:v>
                </c:pt>
                <c:pt idx="2605">
                  <c:v>Ludwigshafen</c:v>
                </c:pt>
                <c:pt idx="2606">
                  <c:v>Hannover</c:v>
                </c:pt>
                <c:pt idx="2607">
                  <c:v>Offenbach</c:v>
                </c:pt>
                <c:pt idx="2608">
                  <c:v>Aachen</c:v>
                </c:pt>
                <c:pt idx="2609">
                  <c:v>Bielefeld</c:v>
                </c:pt>
                <c:pt idx="2610">
                  <c:v>Ludwigshafen</c:v>
                </c:pt>
                <c:pt idx="2611">
                  <c:v>Koblenz</c:v>
                </c:pt>
                <c:pt idx="2612">
                  <c:v>Nürnberg</c:v>
                </c:pt>
                <c:pt idx="2613">
                  <c:v>Darmstadt</c:v>
                </c:pt>
                <c:pt idx="2614">
                  <c:v>Offenbach</c:v>
                </c:pt>
                <c:pt idx="2615">
                  <c:v>Dortmund</c:v>
                </c:pt>
                <c:pt idx="2616">
                  <c:v>Braunschweig</c:v>
                </c:pt>
                <c:pt idx="2617">
                  <c:v>Nürnberg</c:v>
                </c:pt>
                <c:pt idx="2618">
                  <c:v>Nürnberg</c:v>
                </c:pt>
                <c:pt idx="2619">
                  <c:v>Wolfsburg</c:v>
                </c:pt>
                <c:pt idx="2620">
                  <c:v>Braunschweig</c:v>
                </c:pt>
                <c:pt idx="2621">
                  <c:v>Herne</c:v>
                </c:pt>
                <c:pt idx="2622">
                  <c:v>Oberhausen</c:v>
                </c:pt>
                <c:pt idx="2623">
                  <c:v>Hannover</c:v>
                </c:pt>
                <c:pt idx="2624">
                  <c:v>Berlin</c:v>
                </c:pt>
                <c:pt idx="2625">
                  <c:v>Dortmund</c:v>
                </c:pt>
                <c:pt idx="2626">
                  <c:v>Hannover</c:v>
                </c:pt>
                <c:pt idx="2627">
                  <c:v>Bochum</c:v>
                </c:pt>
                <c:pt idx="2628">
                  <c:v>Bremen</c:v>
                </c:pt>
                <c:pt idx="2629">
                  <c:v>Dresden</c:v>
                </c:pt>
                <c:pt idx="2630">
                  <c:v>Augsburg</c:v>
                </c:pt>
                <c:pt idx="2631">
                  <c:v>Bonn</c:v>
                </c:pt>
                <c:pt idx="2632">
                  <c:v>Chemnitz</c:v>
                </c:pt>
                <c:pt idx="2633">
                  <c:v>Bonn</c:v>
                </c:pt>
                <c:pt idx="2634">
                  <c:v>Nürnberg</c:v>
                </c:pt>
                <c:pt idx="2635">
                  <c:v>Offenbach</c:v>
                </c:pt>
                <c:pt idx="2636">
                  <c:v>Hannover</c:v>
                </c:pt>
                <c:pt idx="2637">
                  <c:v>Frankfurt a,M,</c:v>
                </c:pt>
                <c:pt idx="2638">
                  <c:v>Neubrandenburg</c:v>
                </c:pt>
                <c:pt idx="2639">
                  <c:v>Herne</c:v>
                </c:pt>
                <c:pt idx="2640">
                  <c:v>Gelsenkirchen</c:v>
                </c:pt>
                <c:pt idx="2641">
                  <c:v>Neuss</c:v>
                </c:pt>
                <c:pt idx="2642">
                  <c:v>Berlin</c:v>
                </c:pt>
                <c:pt idx="2643">
                  <c:v>Wuppertal</c:v>
                </c:pt>
                <c:pt idx="2644">
                  <c:v>Siegen</c:v>
                </c:pt>
                <c:pt idx="2645">
                  <c:v>Duisburg</c:v>
                </c:pt>
                <c:pt idx="2646">
                  <c:v>Berlin</c:v>
                </c:pt>
                <c:pt idx="2647">
                  <c:v>Leipzig</c:v>
                </c:pt>
                <c:pt idx="2648">
                  <c:v>Krefeld</c:v>
                </c:pt>
                <c:pt idx="2649">
                  <c:v>Berlin</c:v>
                </c:pt>
                <c:pt idx="2650">
                  <c:v>Leipzig</c:v>
                </c:pt>
                <c:pt idx="2651">
                  <c:v>Wilhelmshaven</c:v>
                </c:pt>
                <c:pt idx="2652">
                  <c:v>Mülheim/Ruhr</c:v>
                </c:pt>
                <c:pt idx="2653">
                  <c:v>Leipzig</c:v>
                </c:pt>
                <c:pt idx="2654">
                  <c:v>Berlin</c:v>
                </c:pt>
                <c:pt idx="2655">
                  <c:v>Kiel</c:v>
                </c:pt>
                <c:pt idx="2656">
                  <c:v>Erfurt</c:v>
                </c:pt>
                <c:pt idx="2657">
                  <c:v>Oberhausen</c:v>
                </c:pt>
                <c:pt idx="2658">
                  <c:v>Leipzig</c:v>
                </c:pt>
                <c:pt idx="2659">
                  <c:v>Leverkusen</c:v>
                </c:pt>
                <c:pt idx="2660">
                  <c:v>Berlin</c:v>
                </c:pt>
                <c:pt idx="2661">
                  <c:v>Oberhausen</c:v>
                </c:pt>
                <c:pt idx="2662">
                  <c:v>Halle</c:v>
                </c:pt>
                <c:pt idx="2663">
                  <c:v>Bremen</c:v>
                </c:pt>
                <c:pt idx="2664">
                  <c:v>Braunschweig</c:v>
                </c:pt>
                <c:pt idx="2665">
                  <c:v>Braunschweig</c:v>
                </c:pt>
                <c:pt idx="2666">
                  <c:v>Kiel</c:v>
                </c:pt>
                <c:pt idx="2667">
                  <c:v>Berlin</c:v>
                </c:pt>
                <c:pt idx="2668">
                  <c:v>Nürnberg</c:v>
                </c:pt>
                <c:pt idx="2669">
                  <c:v>Mülheim/Ruhr</c:v>
                </c:pt>
                <c:pt idx="2670">
                  <c:v>Görlitz</c:v>
                </c:pt>
                <c:pt idx="2671">
                  <c:v>Freiburg</c:v>
                </c:pt>
                <c:pt idx="2672">
                  <c:v>Berlin</c:v>
                </c:pt>
                <c:pt idx="2673">
                  <c:v>Mönchengladbach</c:v>
                </c:pt>
                <c:pt idx="2674">
                  <c:v>Nürnberg</c:v>
                </c:pt>
                <c:pt idx="2675">
                  <c:v>Osnabrück</c:v>
                </c:pt>
                <c:pt idx="2676">
                  <c:v>Berlin</c:v>
                </c:pt>
                <c:pt idx="2677">
                  <c:v>Bielefeld</c:v>
                </c:pt>
                <c:pt idx="2678">
                  <c:v>Herne</c:v>
                </c:pt>
                <c:pt idx="2679">
                  <c:v>Ingolstadt</c:v>
                </c:pt>
                <c:pt idx="2680">
                  <c:v>Herne</c:v>
                </c:pt>
                <c:pt idx="2681">
                  <c:v>Berlin</c:v>
                </c:pt>
                <c:pt idx="2682">
                  <c:v>Stuttgart</c:v>
                </c:pt>
                <c:pt idx="2683">
                  <c:v>Nürnberg</c:v>
                </c:pt>
                <c:pt idx="2684">
                  <c:v>Stuttgart</c:v>
                </c:pt>
                <c:pt idx="2685">
                  <c:v>Essen</c:v>
                </c:pt>
                <c:pt idx="2686">
                  <c:v>Berlin</c:v>
                </c:pt>
                <c:pt idx="2687">
                  <c:v>Berlin</c:v>
                </c:pt>
                <c:pt idx="2688">
                  <c:v>Wuppertal</c:v>
                </c:pt>
                <c:pt idx="2689">
                  <c:v>Worms</c:v>
                </c:pt>
                <c:pt idx="2690">
                  <c:v>Aachen</c:v>
                </c:pt>
                <c:pt idx="2691">
                  <c:v>Berlin</c:v>
                </c:pt>
                <c:pt idx="2692">
                  <c:v>Kiel</c:v>
                </c:pt>
                <c:pt idx="2693">
                  <c:v>Berlin</c:v>
                </c:pt>
                <c:pt idx="2694">
                  <c:v>Mainz</c:v>
                </c:pt>
                <c:pt idx="2695">
                  <c:v>Stuttgart</c:v>
                </c:pt>
                <c:pt idx="2696">
                  <c:v>Mülheim/Ruhr</c:v>
                </c:pt>
                <c:pt idx="2697">
                  <c:v>Wilhelmshaven</c:v>
                </c:pt>
                <c:pt idx="2698">
                  <c:v>Offenbach</c:v>
                </c:pt>
                <c:pt idx="2699">
                  <c:v>Ludwigshafen</c:v>
                </c:pt>
                <c:pt idx="2700">
                  <c:v>Hagen</c:v>
                </c:pt>
                <c:pt idx="2701">
                  <c:v>Siegen</c:v>
                </c:pt>
                <c:pt idx="2702">
                  <c:v>Leverkusen</c:v>
                </c:pt>
                <c:pt idx="2703">
                  <c:v>Berlin</c:v>
                </c:pt>
                <c:pt idx="2704">
                  <c:v>Erlangen</c:v>
                </c:pt>
                <c:pt idx="2705">
                  <c:v>Köln</c:v>
                </c:pt>
                <c:pt idx="2706">
                  <c:v>Kiel</c:v>
                </c:pt>
                <c:pt idx="2707">
                  <c:v>Solingen</c:v>
                </c:pt>
                <c:pt idx="2708">
                  <c:v>Stuttgart</c:v>
                </c:pt>
                <c:pt idx="2709">
                  <c:v>Wiesbaden</c:v>
                </c:pt>
                <c:pt idx="2710">
                  <c:v>Bielefeld</c:v>
                </c:pt>
                <c:pt idx="2711">
                  <c:v>Krefeld</c:v>
                </c:pt>
                <c:pt idx="2712">
                  <c:v>Hannover</c:v>
                </c:pt>
                <c:pt idx="2713">
                  <c:v>Krefeld</c:v>
                </c:pt>
                <c:pt idx="2714">
                  <c:v>Magdeburg</c:v>
                </c:pt>
                <c:pt idx="2715">
                  <c:v>Darmstadt</c:v>
                </c:pt>
                <c:pt idx="2716">
                  <c:v>Berlin</c:v>
                </c:pt>
                <c:pt idx="2717">
                  <c:v>Wismar</c:v>
                </c:pt>
                <c:pt idx="2718">
                  <c:v>Osnabrück</c:v>
                </c:pt>
                <c:pt idx="2719">
                  <c:v>Nürnberg</c:v>
                </c:pt>
                <c:pt idx="2720">
                  <c:v>Chemnitz</c:v>
                </c:pt>
                <c:pt idx="2721">
                  <c:v>Berlin</c:v>
                </c:pt>
                <c:pt idx="2722">
                  <c:v>Dresden</c:v>
                </c:pt>
                <c:pt idx="2723">
                  <c:v>Bremen</c:v>
                </c:pt>
                <c:pt idx="2724">
                  <c:v>Mannheim</c:v>
                </c:pt>
                <c:pt idx="2725">
                  <c:v>Freiburg</c:v>
                </c:pt>
                <c:pt idx="2726">
                  <c:v>Nürnberg</c:v>
                </c:pt>
                <c:pt idx="2727">
                  <c:v>Hamm</c:v>
                </c:pt>
                <c:pt idx="2728">
                  <c:v>Essen</c:v>
                </c:pt>
                <c:pt idx="2729">
                  <c:v>Hamburg</c:v>
                </c:pt>
                <c:pt idx="2730">
                  <c:v>Köln</c:v>
                </c:pt>
                <c:pt idx="2731">
                  <c:v>Bielefeld</c:v>
                </c:pt>
                <c:pt idx="2732">
                  <c:v>Solingen</c:v>
                </c:pt>
                <c:pt idx="2733">
                  <c:v>Flensburg</c:v>
                </c:pt>
                <c:pt idx="2734">
                  <c:v>Wuppertal</c:v>
                </c:pt>
                <c:pt idx="2735">
                  <c:v>Osnabrück</c:v>
                </c:pt>
                <c:pt idx="2736">
                  <c:v>Herne</c:v>
                </c:pt>
                <c:pt idx="2737">
                  <c:v>Mannheim</c:v>
                </c:pt>
                <c:pt idx="2738">
                  <c:v>Frankfurt a,M,</c:v>
                </c:pt>
                <c:pt idx="2739">
                  <c:v>Bielefeld</c:v>
                </c:pt>
                <c:pt idx="2740">
                  <c:v>Kassel</c:v>
                </c:pt>
                <c:pt idx="2741">
                  <c:v>Stuttgart</c:v>
                </c:pt>
                <c:pt idx="2742">
                  <c:v>Berlin</c:v>
                </c:pt>
                <c:pt idx="2743">
                  <c:v>Neuss</c:v>
                </c:pt>
                <c:pt idx="2744">
                  <c:v>Mönchengladbach</c:v>
                </c:pt>
                <c:pt idx="2745">
                  <c:v>Berlin</c:v>
                </c:pt>
                <c:pt idx="2746">
                  <c:v>Oberhausen</c:v>
                </c:pt>
                <c:pt idx="2747">
                  <c:v>Leipzig</c:v>
                </c:pt>
                <c:pt idx="2748">
                  <c:v>Koblenz</c:v>
                </c:pt>
                <c:pt idx="2749">
                  <c:v>Karlsruhe</c:v>
                </c:pt>
                <c:pt idx="2750">
                  <c:v>Köln</c:v>
                </c:pt>
                <c:pt idx="2751">
                  <c:v>Dresden</c:v>
                </c:pt>
                <c:pt idx="2752">
                  <c:v>Berlin</c:v>
                </c:pt>
                <c:pt idx="2753">
                  <c:v>Wuppertal</c:v>
                </c:pt>
                <c:pt idx="2754">
                  <c:v>Wiesbaden</c:v>
                </c:pt>
                <c:pt idx="2755">
                  <c:v>Düsseldorf</c:v>
                </c:pt>
                <c:pt idx="2756">
                  <c:v>Offenbach</c:v>
                </c:pt>
                <c:pt idx="2757">
                  <c:v>Dortmund</c:v>
                </c:pt>
                <c:pt idx="2758">
                  <c:v>Potsdam</c:v>
                </c:pt>
                <c:pt idx="2759">
                  <c:v>Siegen</c:v>
                </c:pt>
                <c:pt idx="2760">
                  <c:v>Duisburg</c:v>
                </c:pt>
                <c:pt idx="2761">
                  <c:v>Mönchengladbach</c:v>
                </c:pt>
                <c:pt idx="2762">
                  <c:v>Offenbach</c:v>
                </c:pt>
                <c:pt idx="2763">
                  <c:v>Leipzig</c:v>
                </c:pt>
                <c:pt idx="2764">
                  <c:v>Leipzig</c:v>
                </c:pt>
                <c:pt idx="2765">
                  <c:v>Osnabrück</c:v>
                </c:pt>
                <c:pt idx="2766">
                  <c:v>Berlin</c:v>
                </c:pt>
                <c:pt idx="2767">
                  <c:v>Halle</c:v>
                </c:pt>
                <c:pt idx="2768">
                  <c:v>Hannover</c:v>
                </c:pt>
                <c:pt idx="2769">
                  <c:v>Berlin</c:v>
                </c:pt>
                <c:pt idx="2770">
                  <c:v>Nürnberg</c:v>
                </c:pt>
                <c:pt idx="2771">
                  <c:v>Bremen</c:v>
                </c:pt>
                <c:pt idx="2772">
                  <c:v>Celle</c:v>
                </c:pt>
                <c:pt idx="2773">
                  <c:v>Chemnitz</c:v>
                </c:pt>
                <c:pt idx="2774">
                  <c:v>Berlin</c:v>
                </c:pt>
                <c:pt idx="2775">
                  <c:v>Augsburg</c:v>
                </c:pt>
                <c:pt idx="2776">
                  <c:v>Saarbrücken</c:v>
                </c:pt>
                <c:pt idx="2777">
                  <c:v>Berlin</c:v>
                </c:pt>
                <c:pt idx="2778">
                  <c:v>Bonn</c:v>
                </c:pt>
                <c:pt idx="2779">
                  <c:v>Berlin</c:v>
                </c:pt>
                <c:pt idx="2780">
                  <c:v>Oberhausen</c:v>
                </c:pt>
                <c:pt idx="2781">
                  <c:v>Kassel</c:v>
                </c:pt>
                <c:pt idx="2782">
                  <c:v>Krefeld</c:v>
                </c:pt>
                <c:pt idx="2783">
                  <c:v>Freiburg</c:v>
                </c:pt>
                <c:pt idx="2784">
                  <c:v>Hagen</c:v>
                </c:pt>
                <c:pt idx="2785">
                  <c:v>Berlin</c:v>
                </c:pt>
                <c:pt idx="2786">
                  <c:v>Witten</c:v>
                </c:pt>
                <c:pt idx="2787">
                  <c:v>Saarbrücken</c:v>
                </c:pt>
                <c:pt idx="2788">
                  <c:v>Bielefeld</c:v>
                </c:pt>
                <c:pt idx="2789">
                  <c:v>Berlin</c:v>
                </c:pt>
                <c:pt idx="2790">
                  <c:v>Saarbrücken</c:v>
                </c:pt>
                <c:pt idx="2791">
                  <c:v>Hannover</c:v>
                </c:pt>
                <c:pt idx="2792">
                  <c:v>Gelsenkirchen</c:v>
                </c:pt>
                <c:pt idx="2793">
                  <c:v>Bielefeld</c:v>
                </c:pt>
                <c:pt idx="2794">
                  <c:v>Braunschweig</c:v>
                </c:pt>
                <c:pt idx="2795">
                  <c:v>Bremerhaven</c:v>
                </c:pt>
                <c:pt idx="2796">
                  <c:v>Trier</c:v>
                </c:pt>
                <c:pt idx="2797">
                  <c:v>Düsseldorf</c:v>
                </c:pt>
                <c:pt idx="2798">
                  <c:v>Braunschweig</c:v>
                </c:pt>
                <c:pt idx="2799">
                  <c:v>Köln</c:v>
                </c:pt>
                <c:pt idx="2800">
                  <c:v>Duisburg</c:v>
                </c:pt>
                <c:pt idx="2801">
                  <c:v>Stuttgart</c:v>
                </c:pt>
                <c:pt idx="2802">
                  <c:v>Hannover</c:v>
                </c:pt>
                <c:pt idx="2803">
                  <c:v>Dortmund</c:v>
                </c:pt>
                <c:pt idx="2804">
                  <c:v>Siegen</c:v>
                </c:pt>
                <c:pt idx="2805">
                  <c:v>Hamburg</c:v>
                </c:pt>
                <c:pt idx="2806">
                  <c:v>Hamburg</c:v>
                </c:pt>
                <c:pt idx="2807">
                  <c:v>Essen</c:v>
                </c:pt>
                <c:pt idx="2808">
                  <c:v>Mainz</c:v>
                </c:pt>
                <c:pt idx="2809">
                  <c:v>Berlin</c:v>
                </c:pt>
                <c:pt idx="2810">
                  <c:v>Leipzig</c:v>
                </c:pt>
                <c:pt idx="2811">
                  <c:v>Berlin</c:v>
                </c:pt>
                <c:pt idx="2812">
                  <c:v>Bochum</c:v>
                </c:pt>
                <c:pt idx="2813">
                  <c:v>Mönchengladbach</c:v>
                </c:pt>
                <c:pt idx="2814">
                  <c:v>Witten</c:v>
                </c:pt>
                <c:pt idx="2815">
                  <c:v>Herne</c:v>
                </c:pt>
                <c:pt idx="2816">
                  <c:v>Celle</c:v>
                </c:pt>
                <c:pt idx="2817">
                  <c:v>Frankfurt a,M,</c:v>
                </c:pt>
                <c:pt idx="2818">
                  <c:v>Bremen</c:v>
                </c:pt>
                <c:pt idx="2819">
                  <c:v>Bochum</c:v>
                </c:pt>
                <c:pt idx="2820">
                  <c:v>Berlin</c:v>
                </c:pt>
                <c:pt idx="2821">
                  <c:v>Köln</c:v>
                </c:pt>
                <c:pt idx="2822">
                  <c:v>Bielefeld</c:v>
                </c:pt>
                <c:pt idx="2823">
                  <c:v>Stuttgart</c:v>
                </c:pt>
                <c:pt idx="2824">
                  <c:v>Berlin</c:v>
                </c:pt>
                <c:pt idx="2825">
                  <c:v>Wiesbaden</c:v>
                </c:pt>
                <c:pt idx="2826">
                  <c:v>Frankfurt a,M,</c:v>
                </c:pt>
                <c:pt idx="2827">
                  <c:v>Oberhausen</c:v>
                </c:pt>
                <c:pt idx="2828">
                  <c:v>Mülheim/Ruhr</c:v>
                </c:pt>
                <c:pt idx="2829">
                  <c:v>Siegen</c:v>
                </c:pt>
                <c:pt idx="2830">
                  <c:v>Offenbach</c:v>
                </c:pt>
                <c:pt idx="2831">
                  <c:v>Berlin</c:v>
                </c:pt>
                <c:pt idx="2832">
                  <c:v>Leipzig</c:v>
                </c:pt>
                <c:pt idx="2833">
                  <c:v>Herne</c:v>
                </c:pt>
                <c:pt idx="2834">
                  <c:v>Krefeld</c:v>
                </c:pt>
                <c:pt idx="2835">
                  <c:v>Düsseldorf</c:v>
                </c:pt>
                <c:pt idx="2836">
                  <c:v>Witten</c:v>
                </c:pt>
                <c:pt idx="2837">
                  <c:v>Witten</c:v>
                </c:pt>
                <c:pt idx="2838">
                  <c:v>Dortmund</c:v>
                </c:pt>
                <c:pt idx="2839">
                  <c:v>Duisburg</c:v>
                </c:pt>
                <c:pt idx="2840">
                  <c:v>Berlin</c:v>
                </c:pt>
                <c:pt idx="2841">
                  <c:v>Nürnberg</c:v>
                </c:pt>
                <c:pt idx="2842">
                  <c:v>Berlin</c:v>
                </c:pt>
                <c:pt idx="2843">
                  <c:v>Celle</c:v>
                </c:pt>
                <c:pt idx="2844">
                  <c:v>Berlin</c:v>
                </c:pt>
                <c:pt idx="2845">
                  <c:v>Pforzheim</c:v>
                </c:pt>
                <c:pt idx="2846">
                  <c:v>Bremen</c:v>
                </c:pt>
                <c:pt idx="2847">
                  <c:v>Herne</c:v>
                </c:pt>
                <c:pt idx="2848">
                  <c:v>Oberhausen</c:v>
                </c:pt>
                <c:pt idx="2849">
                  <c:v>Mönchengladbach</c:v>
                </c:pt>
                <c:pt idx="2850">
                  <c:v>Solingen</c:v>
                </c:pt>
                <c:pt idx="2851">
                  <c:v>Chemnitz</c:v>
                </c:pt>
                <c:pt idx="2852">
                  <c:v>Mülheim/Ruhr</c:v>
                </c:pt>
                <c:pt idx="2853">
                  <c:v>Halle</c:v>
                </c:pt>
                <c:pt idx="2854">
                  <c:v>Wuppertal</c:v>
                </c:pt>
                <c:pt idx="2855">
                  <c:v>Magdeburg</c:v>
                </c:pt>
                <c:pt idx="2856">
                  <c:v>Leverkusen</c:v>
                </c:pt>
                <c:pt idx="2857">
                  <c:v>Wuppertal</c:v>
                </c:pt>
                <c:pt idx="2858">
                  <c:v>Saarbrücken</c:v>
                </c:pt>
                <c:pt idx="2859">
                  <c:v>Wuppertal</c:v>
                </c:pt>
                <c:pt idx="2860">
                  <c:v>Oberhausen</c:v>
                </c:pt>
                <c:pt idx="2861">
                  <c:v>Dortmund</c:v>
                </c:pt>
                <c:pt idx="2862">
                  <c:v>Wilhelmshaven</c:v>
                </c:pt>
                <c:pt idx="2863">
                  <c:v>Bielefeld</c:v>
                </c:pt>
                <c:pt idx="2864">
                  <c:v>Kassel</c:v>
                </c:pt>
                <c:pt idx="2865">
                  <c:v>Wuppertal</c:v>
                </c:pt>
                <c:pt idx="2866">
                  <c:v>Leverkusen</c:v>
                </c:pt>
                <c:pt idx="2867">
                  <c:v>Köln</c:v>
                </c:pt>
                <c:pt idx="2868">
                  <c:v>Neuss</c:v>
                </c:pt>
                <c:pt idx="2869">
                  <c:v>Heidelberg</c:v>
                </c:pt>
                <c:pt idx="2870">
                  <c:v>Hannover</c:v>
                </c:pt>
                <c:pt idx="2871">
                  <c:v>Köln</c:v>
                </c:pt>
                <c:pt idx="2872">
                  <c:v>Flensburg</c:v>
                </c:pt>
                <c:pt idx="2873">
                  <c:v>Görlitz</c:v>
                </c:pt>
                <c:pt idx="2874">
                  <c:v>Flensburg</c:v>
                </c:pt>
                <c:pt idx="2875">
                  <c:v>Hamburg</c:v>
                </c:pt>
                <c:pt idx="2876">
                  <c:v>Essen</c:v>
                </c:pt>
                <c:pt idx="2877">
                  <c:v>Bochum</c:v>
                </c:pt>
                <c:pt idx="2878">
                  <c:v>Köln</c:v>
                </c:pt>
                <c:pt idx="2879">
                  <c:v>Köln</c:v>
                </c:pt>
                <c:pt idx="2880">
                  <c:v>Bremen</c:v>
                </c:pt>
                <c:pt idx="2881">
                  <c:v>Hannover</c:v>
                </c:pt>
                <c:pt idx="2882">
                  <c:v>Koblenz</c:v>
                </c:pt>
                <c:pt idx="2883">
                  <c:v>Braunschweig</c:v>
                </c:pt>
                <c:pt idx="2884">
                  <c:v>Duisburg</c:v>
                </c:pt>
                <c:pt idx="2885">
                  <c:v>Kassel</c:v>
                </c:pt>
                <c:pt idx="2886">
                  <c:v>Köln</c:v>
                </c:pt>
                <c:pt idx="2887">
                  <c:v>Stuttgart</c:v>
                </c:pt>
                <c:pt idx="2888">
                  <c:v>Halle</c:v>
                </c:pt>
                <c:pt idx="2889">
                  <c:v>Bremen</c:v>
                </c:pt>
                <c:pt idx="2890">
                  <c:v>Frankfurt/Oder</c:v>
                </c:pt>
                <c:pt idx="2891">
                  <c:v>Berlin</c:v>
                </c:pt>
                <c:pt idx="2892">
                  <c:v>Berlin</c:v>
                </c:pt>
                <c:pt idx="2893">
                  <c:v>Fürth</c:v>
                </c:pt>
                <c:pt idx="2894">
                  <c:v>Dortmund</c:v>
                </c:pt>
                <c:pt idx="2895">
                  <c:v>Celle</c:v>
                </c:pt>
                <c:pt idx="2896">
                  <c:v>Duisburg</c:v>
                </c:pt>
                <c:pt idx="2897">
                  <c:v>Offenbach</c:v>
                </c:pt>
                <c:pt idx="2898">
                  <c:v>Schwerin</c:v>
                </c:pt>
                <c:pt idx="2899">
                  <c:v>Kassel</c:v>
                </c:pt>
                <c:pt idx="2900">
                  <c:v>Ludwigshafen</c:v>
                </c:pt>
                <c:pt idx="2901">
                  <c:v>Hamm</c:v>
                </c:pt>
                <c:pt idx="2902">
                  <c:v>Wuppertal</c:v>
                </c:pt>
                <c:pt idx="2903">
                  <c:v>Nürnberg</c:v>
                </c:pt>
                <c:pt idx="2904">
                  <c:v>Weimar</c:v>
                </c:pt>
                <c:pt idx="2905">
                  <c:v>Herne</c:v>
                </c:pt>
                <c:pt idx="2906">
                  <c:v>Berlin</c:v>
                </c:pt>
                <c:pt idx="2907">
                  <c:v>Kiel</c:v>
                </c:pt>
                <c:pt idx="2908">
                  <c:v>Bielefeld</c:v>
                </c:pt>
                <c:pt idx="2909">
                  <c:v>Stuttgart</c:v>
                </c:pt>
                <c:pt idx="2910">
                  <c:v>Essen</c:v>
                </c:pt>
                <c:pt idx="2911">
                  <c:v>Bielefeld</c:v>
                </c:pt>
                <c:pt idx="2912">
                  <c:v>Hannover</c:v>
                </c:pt>
                <c:pt idx="2913">
                  <c:v>Augsburg</c:v>
                </c:pt>
                <c:pt idx="2914">
                  <c:v>Essen</c:v>
                </c:pt>
                <c:pt idx="2915">
                  <c:v>Braunschweig</c:v>
                </c:pt>
                <c:pt idx="2916">
                  <c:v>Hannover</c:v>
                </c:pt>
                <c:pt idx="2917">
                  <c:v>Berlin</c:v>
                </c:pt>
                <c:pt idx="2918">
                  <c:v>Stuttgart</c:v>
                </c:pt>
                <c:pt idx="2919">
                  <c:v>Potsdam</c:v>
                </c:pt>
                <c:pt idx="2920">
                  <c:v>Hamburg</c:v>
                </c:pt>
                <c:pt idx="2921">
                  <c:v>Osnabrück</c:v>
                </c:pt>
                <c:pt idx="2922">
                  <c:v>Duisburg</c:v>
                </c:pt>
                <c:pt idx="2923">
                  <c:v>Rostock</c:v>
                </c:pt>
                <c:pt idx="2924">
                  <c:v>Solingen</c:v>
                </c:pt>
                <c:pt idx="2925">
                  <c:v>Saarbrücken</c:v>
                </c:pt>
                <c:pt idx="2926">
                  <c:v>Gelsenkirchen</c:v>
                </c:pt>
                <c:pt idx="2927">
                  <c:v>Magdeburg</c:v>
                </c:pt>
                <c:pt idx="2928">
                  <c:v>Hannover</c:v>
                </c:pt>
                <c:pt idx="2929">
                  <c:v>Neubrandenburg</c:v>
                </c:pt>
                <c:pt idx="2930">
                  <c:v>Magdeburg</c:v>
                </c:pt>
                <c:pt idx="2931">
                  <c:v>Frankfurt/Oder</c:v>
                </c:pt>
                <c:pt idx="2932">
                  <c:v>Hannover</c:v>
                </c:pt>
                <c:pt idx="2933">
                  <c:v>Düsseldorf</c:v>
                </c:pt>
                <c:pt idx="2934">
                  <c:v>Bonn</c:v>
                </c:pt>
                <c:pt idx="2935">
                  <c:v>Essen</c:v>
                </c:pt>
                <c:pt idx="2936">
                  <c:v>Leipzig</c:v>
                </c:pt>
                <c:pt idx="2937">
                  <c:v>Kassel</c:v>
                </c:pt>
                <c:pt idx="2938">
                  <c:v>Wolfsburg</c:v>
                </c:pt>
                <c:pt idx="2939">
                  <c:v>Potsdam</c:v>
                </c:pt>
                <c:pt idx="2940">
                  <c:v>Bochum</c:v>
                </c:pt>
                <c:pt idx="2941">
                  <c:v>Dortmund</c:v>
                </c:pt>
                <c:pt idx="2942">
                  <c:v>Berlin</c:v>
                </c:pt>
                <c:pt idx="2943">
                  <c:v>Duisburg</c:v>
                </c:pt>
                <c:pt idx="2944">
                  <c:v>Witten</c:v>
                </c:pt>
                <c:pt idx="2945">
                  <c:v>Mönchengladbach</c:v>
                </c:pt>
                <c:pt idx="2946">
                  <c:v>Saarbrücken</c:v>
                </c:pt>
                <c:pt idx="2947">
                  <c:v>Nürnberg</c:v>
                </c:pt>
                <c:pt idx="2948">
                  <c:v>Berlin</c:v>
                </c:pt>
                <c:pt idx="2949">
                  <c:v>Hamm</c:v>
                </c:pt>
                <c:pt idx="2950">
                  <c:v>Berlin</c:v>
                </c:pt>
                <c:pt idx="2951">
                  <c:v>Bremen</c:v>
                </c:pt>
                <c:pt idx="2952">
                  <c:v>Saarbrücken</c:v>
                </c:pt>
                <c:pt idx="2953">
                  <c:v>Aachen</c:v>
                </c:pt>
                <c:pt idx="2954">
                  <c:v>Herne</c:v>
                </c:pt>
                <c:pt idx="2955">
                  <c:v>Bremen</c:v>
                </c:pt>
                <c:pt idx="2956">
                  <c:v>Wuppertal</c:v>
                </c:pt>
                <c:pt idx="2957">
                  <c:v>Leipzig</c:v>
                </c:pt>
                <c:pt idx="2958">
                  <c:v>Ingolstadt</c:v>
                </c:pt>
                <c:pt idx="2959">
                  <c:v>Leipzig</c:v>
                </c:pt>
                <c:pt idx="2960">
                  <c:v>Dortmund</c:v>
                </c:pt>
                <c:pt idx="2961">
                  <c:v>Mülheim/Ruhr</c:v>
                </c:pt>
                <c:pt idx="2962">
                  <c:v>Wuppertal</c:v>
                </c:pt>
                <c:pt idx="2963">
                  <c:v>Karlsruhe</c:v>
                </c:pt>
                <c:pt idx="2964">
                  <c:v>Dortmund</c:v>
                </c:pt>
                <c:pt idx="2965">
                  <c:v>Mannheim</c:v>
                </c:pt>
                <c:pt idx="2966">
                  <c:v>Erfurt</c:v>
                </c:pt>
                <c:pt idx="2967">
                  <c:v>Erfurt</c:v>
                </c:pt>
                <c:pt idx="2968">
                  <c:v>Chemnitz</c:v>
                </c:pt>
                <c:pt idx="2969">
                  <c:v>Offenbach</c:v>
                </c:pt>
                <c:pt idx="2970">
                  <c:v>Gelsenkirchen</c:v>
                </c:pt>
                <c:pt idx="2971">
                  <c:v>Bochum</c:v>
                </c:pt>
                <c:pt idx="2972">
                  <c:v>Wilhelmshaven</c:v>
                </c:pt>
                <c:pt idx="2973">
                  <c:v>Neuss</c:v>
                </c:pt>
                <c:pt idx="2974">
                  <c:v>Freiburg</c:v>
                </c:pt>
                <c:pt idx="2975">
                  <c:v>Berlin</c:v>
                </c:pt>
                <c:pt idx="2976">
                  <c:v>Bielefeld</c:v>
                </c:pt>
                <c:pt idx="2977">
                  <c:v>Berlin</c:v>
                </c:pt>
                <c:pt idx="2978">
                  <c:v>Worms</c:v>
                </c:pt>
                <c:pt idx="2979">
                  <c:v>Stuttgart</c:v>
                </c:pt>
                <c:pt idx="2980">
                  <c:v>Nürnberg</c:v>
                </c:pt>
                <c:pt idx="2981">
                  <c:v>Duisburg</c:v>
                </c:pt>
                <c:pt idx="2982">
                  <c:v>Nürnberg</c:v>
                </c:pt>
                <c:pt idx="2983">
                  <c:v>Essen</c:v>
                </c:pt>
                <c:pt idx="2984">
                  <c:v>Siegen</c:v>
                </c:pt>
                <c:pt idx="2985">
                  <c:v>Erfurt</c:v>
                </c:pt>
                <c:pt idx="2986">
                  <c:v>Nürnberg</c:v>
                </c:pt>
                <c:pt idx="2987">
                  <c:v>Dortmund</c:v>
                </c:pt>
                <c:pt idx="2988">
                  <c:v>Mönchengladbach</c:v>
                </c:pt>
                <c:pt idx="2989">
                  <c:v>Dresden</c:v>
                </c:pt>
                <c:pt idx="2990">
                  <c:v>Berlin</c:v>
                </c:pt>
                <c:pt idx="2991">
                  <c:v>Wismar</c:v>
                </c:pt>
                <c:pt idx="2992">
                  <c:v>Gelsenkirchen</c:v>
                </c:pt>
                <c:pt idx="2993">
                  <c:v>Berlin</c:v>
                </c:pt>
                <c:pt idx="2994">
                  <c:v>Hannover</c:v>
                </c:pt>
                <c:pt idx="2995">
                  <c:v>Saarbrücken</c:v>
                </c:pt>
                <c:pt idx="2996">
                  <c:v>Bonn</c:v>
                </c:pt>
                <c:pt idx="2997">
                  <c:v>Mönchengladbach</c:v>
                </c:pt>
                <c:pt idx="2998">
                  <c:v>Darmstadt</c:v>
                </c:pt>
                <c:pt idx="2999">
                  <c:v>Wiesbaden</c:v>
                </c:pt>
                <c:pt idx="3000">
                  <c:v>Witten</c:v>
                </c:pt>
                <c:pt idx="3001">
                  <c:v>Duisburg</c:v>
                </c:pt>
                <c:pt idx="3002">
                  <c:v>Stuttgart</c:v>
                </c:pt>
                <c:pt idx="3003">
                  <c:v>Worms</c:v>
                </c:pt>
                <c:pt idx="3004">
                  <c:v>Frankfurt/Oder</c:v>
                </c:pt>
                <c:pt idx="3005">
                  <c:v>Gelsenkirchen</c:v>
                </c:pt>
                <c:pt idx="3006">
                  <c:v>Essen</c:v>
                </c:pt>
                <c:pt idx="3007">
                  <c:v>Nürnberg</c:v>
                </c:pt>
                <c:pt idx="3008">
                  <c:v>Berlin</c:v>
                </c:pt>
                <c:pt idx="3009">
                  <c:v>Mannheim</c:v>
                </c:pt>
                <c:pt idx="3010">
                  <c:v>Duisburg</c:v>
                </c:pt>
                <c:pt idx="3011">
                  <c:v>Berlin</c:v>
                </c:pt>
                <c:pt idx="3012">
                  <c:v>Wuppertal</c:v>
                </c:pt>
                <c:pt idx="3013">
                  <c:v>Nürnberg</c:v>
                </c:pt>
                <c:pt idx="3014">
                  <c:v>Potsdam</c:v>
                </c:pt>
                <c:pt idx="3015">
                  <c:v>Braunschweig</c:v>
                </c:pt>
                <c:pt idx="3016">
                  <c:v>Herne</c:v>
                </c:pt>
                <c:pt idx="3017">
                  <c:v>Düsseldorf</c:v>
                </c:pt>
                <c:pt idx="3018">
                  <c:v>Wismar</c:v>
                </c:pt>
                <c:pt idx="3019">
                  <c:v>Herne</c:v>
                </c:pt>
                <c:pt idx="3020">
                  <c:v>Witten</c:v>
                </c:pt>
                <c:pt idx="3021">
                  <c:v>Leipzig</c:v>
                </c:pt>
                <c:pt idx="3022">
                  <c:v>Jena</c:v>
                </c:pt>
                <c:pt idx="3023">
                  <c:v>Kiel</c:v>
                </c:pt>
                <c:pt idx="3024">
                  <c:v>Wuppertal</c:v>
                </c:pt>
                <c:pt idx="3025">
                  <c:v>Magdeburg</c:v>
                </c:pt>
                <c:pt idx="3026">
                  <c:v>Trier</c:v>
                </c:pt>
                <c:pt idx="3027">
                  <c:v>Bonn</c:v>
                </c:pt>
                <c:pt idx="3028">
                  <c:v>Augsburg</c:v>
                </c:pt>
                <c:pt idx="3029">
                  <c:v>Regensburg</c:v>
                </c:pt>
                <c:pt idx="3030">
                  <c:v>Hannover</c:v>
                </c:pt>
                <c:pt idx="3031">
                  <c:v>Köln</c:v>
                </c:pt>
                <c:pt idx="3032">
                  <c:v>Hannover</c:v>
                </c:pt>
                <c:pt idx="3033">
                  <c:v>Bremen</c:v>
                </c:pt>
                <c:pt idx="3034">
                  <c:v>Erfurt</c:v>
                </c:pt>
                <c:pt idx="3035">
                  <c:v>Kiel</c:v>
                </c:pt>
                <c:pt idx="3036">
                  <c:v>Hagen</c:v>
                </c:pt>
                <c:pt idx="3037">
                  <c:v>Wuppertal</c:v>
                </c:pt>
                <c:pt idx="3038">
                  <c:v>Hamm</c:v>
                </c:pt>
                <c:pt idx="3039">
                  <c:v>Kassel</c:v>
                </c:pt>
                <c:pt idx="3040">
                  <c:v>Ulm</c:v>
                </c:pt>
                <c:pt idx="3041">
                  <c:v>Ingolstadt</c:v>
                </c:pt>
                <c:pt idx="3042">
                  <c:v>Hagen</c:v>
                </c:pt>
                <c:pt idx="3043">
                  <c:v>Dresden</c:v>
                </c:pt>
                <c:pt idx="3044">
                  <c:v>Mönchengladbach</c:v>
                </c:pt>
                <c:pt idx="3045">
                  <c:v>Hannover</c:v>
                </c:pt>
                <c:pt idx="3046">
                  <c:v>Weimar</c:v>
                </c:pt>
                <c:pt idx="3047">
                  <c:v>Hannover</c:v>
                </c:pt>
                <c:pt idx="3048">
                  <c:v>Siegen</c:v>
                </c:pt>
                <c:pt idx="3049">
                  <c:v>Görlitz</c:v>
                </c:pt>
                <c:pt idx="3050">
                  <c:v>Bielefeld</c:v>
                </c:pt>
                <c:pt idx="3051">
                  <c:v>Darmstadt</c:v>
                </c:pt>
                <c:pt idx="3052">
                  <c:v>Bochum</c:v>
                </c:pt>
                <c:pt idx="3053">
                  <c:v>Bremen</c:v>
                </c:pt>
                <c:pt idx="3054">
                  <c:v>Berlin</c:v>
                </c:pt>
                <c:pt idx="3055">
                  <c:v>Saarbrücken</c:v>
                </c:pt>
                <c:pt idx="3056">
                  <c:v>Berlin</c:v>
                </c:pt>
                <c:pt idx="3057">
                  <c:v>Bochum</c:v>
                </c:pt>
                <c:pt idx="3058">
                  <c:v>Braunschweig</c:v>
                </c:pt>
                <c:pt idx="3059">
                  <c:v>Köln</c:v>
                </c:pt>
                <c:pt idx="3060">
                  <c:v>Berlin</c:v>
                </c:pt>
                <c:pt idx="3061">
                  <c:v>Berlin</c:v>
                </c:pt>
                <c:pt idx="3062">
                  <c:v>Solingen</c:v>
                </c:pt>
                <c:pt idx="3063">
                  <c:v>Berlin</c:v>
                </c:pt>
                <c:pt idx="3064">
                  <c:v>Pforzheim</c:v>
                </c:pt>
                <c:pt idx="3065">
                  <c:v>Bochum</c:v>
                </c:pt>
                <c:pt idx="3066">
                  <c:v>Köln</c:v>
                </c:pt>
                <c:pt idx="3067">
                  <c:v>Hamburg</c:v>
                </c:pt>
                <c:pt idx="3068">
                  <c:v>Mönchengladbach</c:v>
                </c:pt>
                <c:pt idx="3069">
                  <c:v>Herne</c:v>
                </c:pt>
                <c:pt idx="3070">
                  <c:v>Kassel</c:v>
                </c:pt>
                <c:pt idx="3071">
                  <c:v>Herne</c:v>
                </c:pt>
                <c:pt idx="3072">
                  <c:v>Berlin</c:v>
                </c:pt>
                <c:pt idx="3073">
                  <c:v>Duisburg</c:v>
                </c:pt>
                <c:pt idx="3074">
                  <c:v>Mülheim/Ruhr</c:v>
                </c:pt>
                <c:pt idx="3075">
                  <c:v>Berlin</c:v>
                </c:pt>
                <c:pt idx="3076">
                  <c:v>Darmstadt</c:v>
                </c:pt>
                <c:pt idx="3077">
                  <c:v>Duisburg</c:v>
                </c:pt>
                <c:pt idx="3078">
                  <c:v>Berlin</c:v>
                </c:pt>
                <c:pt idx="3079">
                  <c:v>Stuttgart</c:v>
                </c:pt>
                <c:pt idx="3080">
                  <c:v>Mönchengladbach</c:v>
                </c:pt>
                <c:pt idx="3081">
                  <c:v>Herne</c:v>
                </c:pt>
                <c:pt idx="3082">
                  <c:v>Berlin</c:v>
                </c:pt>
                <c:pt idx="3083">
                  <c:v>Siegen</c:v>
                </c:pt>
                <c:pt idx="3084">
                  <c:v>Osnabrück</c:v>
                </c:pt>
                <c:pt idx="3085">
                  <c:v>Darmstadt</c:v>
                </c:pt>
                <c:pt idx="3086">
                  <c:v>Berlin</c:v>
                </c:pt>
                <c:pt idx="3087">
                  <c:v>Nürnberg</c:v>
                </c:pt>
                <c:pt idx="3088">
                  <c:v>Hannover</c:v>
                </c:pt>
                <c:pt idx="3089">
                  <c:v>Osnabrück</c:v>
                </c:pt>
                <c:pt idx="3090">
                  <c:v>Magdeburg</c:v>
                </c:pt>
                <c:pt idx="3091">
                  <c:v>Hagen</c:v>
                </c:pt>
                <c:pt idx="3092">
                  <c:v>Bremen</c:v>
                </c:pt>
                <c:pt idx="3093">
                  <c:v>Berlin</c:v>
                </c:pt>
                <c:pt idx="3094">
                  <c:v>Krefeld</c:v>
                </c:pt>
                <c:pt idx="3095">
                  <c:v>Duisburg</c:v>
                </c:pt>
                <c:pt idx="3096">
                  <c:v>Frankfurt/Oder</c:v>
                </c:pt>
                <c:pt idx="3097">
                  <c:v>Aachen</c:v>
                </c:pt>
                <c:pt idx="3098">
                  <c:v>Bremerhaven</c:v>
                </c:pt>
                <c:pt idx="3099">
                  <c:v>Koblenz</c:v>
                </c:pt>
                <c:pt idx="3100">
                  <c:v>Berlin</c:v>
                </c:pt>
                <c:pt idx="3101">
                  <c:v>Duisburg</c:v>
                </c:pt>
                <c:pt idx="3102">
                  <c:v>Köln</c:v>
                </c:pt>
                <c:pt idx="3103">
                  <c:v>Neuss</c:v>
                </c:pt>
                <c:pt idx="3104">
                  <c:v>Wuppertal</c:v>
                </c:pt>
                <c:pt idx="3105">
                  <c:v>Mannheim</c:v>
                </c:pt>
                <c:pt idx="3106">
                  <c:v>Saarbrücken</c:v>
                </c:pt>
                <c:pt idx="3107">
                  <c:v>Potsdam</c:v>
                </c:pt>
                <c:pt idx="3108">
                  <c:v>Stralsund</c:v>
                </c:pt>
                <c:pt idx="3109">
                  <c:v>Berlin</c:v>
                </c:pt>
                <c:pt idx="3110">
                  <c:v>Dortmund</c:v>
                </c:pt>
                <c:pt idx="3111">
                  <c:v>Saarbrücken</c:v>
                </c:pt>
                <c:pt idx="3112">
                  <c:v>Hannover</c:v>
                </c:pt>
                <c:pt idx="3113">
                  <c:v>Leipzig</c:v>
                </c:pt>
                <c:pt idx="3114">
                  <c:v>Dortmund</c:v>
                </c:pt>
                <c:pt idx="3115">
                  <c:v>Essen</c:v>
                </c:pt>
                <c:pt idx="3116">
                  <c:v>Wolfsburg</c:v>
                </c:pt>
                <c:pt idx="3117">
                  <c:v>Hagen</c:v>
                </c:pt>
                <c:pt idx="3118">
                  <c:v>Hamburg</c:v>
                </c:pt>
                <c:pt idx="3119">
                  <c:v>Gelsenkirchen</c:v>
                </c:pt>
                <c:pt idx="3120">
                  <c:v>Witten</c:v>
                </c:pt>
                <c:pt idx="3121">
                  <c:v>Erfurt</c:v>
                </c:pt>
                <c:pt idx="3122">
                  <c:v>Dortmund</c:v>
                </c:pt>
                <c:pt idx="3123">
                  <c:v>Osnabrück</c:v>
                </c:pt>
                <c:pt idx="3124">
                  <c:v>Berlin</c:v>
                </c:pt>
                <c:pt idx="3125">
                  <c:v>Duisburg</c:v>
                </c:pt>
                <c:pt idx="3126">
                  <c:v>Bielefeld</c:v>
                </c:pt>
                <c:pt idx="3127">
                  <c:v>Bochum</c:v>
                </c:pt>
                <c:pt idx="3128">
                  <c:v>Berlin</c:v>
                </c:pt>
                <c:pt idx="3129">
                  <c:v>Mönchengladbach</c:v>
                </c:pt>
                <c:pt idx="3130">
                  <c:v>Bielefeld</c:v>
                </c:pt>
                <c:pt idx="3131">
                  <c:v>Wiesbaden</c:v>
                </c:pt>
                <c:pt idx="3132">
                  <c:v>Wuppertal</c:v>
                </c:pt>
                <c:pt idx="3133">
                  <c:v>Magdeburg</c:v>
                </c:pt>
                <c:pt idx="3134">
                  <c:v>Wolfsburg</c:v>
                </c:pt>
                <c:pt idx="3135">
                  <c:v>Osnabrück</c:v>
                </c:pt>
                <c:pt idx="3136">
                  <c:v>Herne</c:v>
                </c:pt>
                <c:pt idx="3137">
                  <c:v>Wuppertal</c:v>
                </c:pt>
                <c:pt idx="3138">
                  <c:v>Duisburg</c:v>
                </c:pt>
                <c:pt idx="3139">
                  <c:v>Hamburg</c:v>
                </c:pt>
                <c:pt idx="3140">
                  <c:v>Bremen</c:v>
                </c:pt>
                <c:pt idx="3141">
                  <c:v>Hamm</c:v>
                </c:pt>
                <c:pt idx="3142">
                  <c:v>Berlin</c:v>
                </c:pt>
                <c:pt idx="3143">
                  <c:v>Düsseldorf</c:v>
                </c:pt>
                <c:pt idx="3144">
                  <c:v>Erfurt</c:v>
                </c:pt>
                <c:pt idx="3145">
                  <c:v>Duisburg</c:v>
                </c:pt>
                <c:pt idx="3146">
                  <c:v>Erfurt</c:v>
                </c:pt>
                <c:pt idx="3147">
                  <c:v>Wuppertal</c:v>
                </c:pt>
                <c:pt idx="3148">
                  <c:v>Berlin</c:v>
                </c:pt>
                <c:pt idx="3149">
                  <c:v>Herne</c:v>
                </c:pt>
                <c:pt idx="3150">
                  <c:v>Krefeld</c:v>
                </c:pt>
                <c:pt idx="3151">
                  <c:v>Hagen</c:v>
                </c:pt>
                <c:pt idx="3152">
                  <c:v>Köln</c:v>
                </c:pt>
                <c:pt idx="3153">
                  <c:v>Erfurt</c:v>
                </c:pt>
                <c:pt idx="3154">
                  <c:v>Leipzig</c:v>
                </c:pt>
                <c:pt idx="3155">
                  <c:v>Frankfurt/Oder</c:v>
                </c:pt>
                <c:pt idx="3156">
                  <c:v>Berlin</c:v>
                </c:pt>
                <c:pt idx="3157">
                  <c:v>Hamburg</c:v>
                </c:pt>
                <c:pt idx="3158">
                  <c:v>Essen</c:v>
                </c:pt>
                <c:pt idx="3159">
                  <c:v>Erfurt</c:v>
                </c:pt>
                <c:pt idx="3160">
                  <c:v>Leipzig</c:v>
                </c:pt>
                <c:pt idx="3161">
                  <c:v>Dortmund</c:v>
                </c:pt>
                <c:pt idx="3162">
                  <c:v>Oberhausen</c:v>
                </c:pt>
                <c:pt idx="3163">
                  <c:v>Bremen</c:v>
                </c:pt>
                <c:pt idx="3164">
                  <c:v>Aachen</c:v>
                </c:pt>
                <c:pt idx="3165">
                  <c:v>Duisburg</c:v>
                </c:pt>
                <c:pt idx="3166">
                  <c:v>Duisburg</c:v>
                </c:pt>
                <c:pt idx="3167">
                  <c:v>Wuppertal</c:v>
                </c:pt>
                <c:pt idx="3168">
                  <c:v>Düsseldorf</c:v>
                </c:pt>
                <c:pt idx="3169">
                  <c:v>Wuppertal</c:v>
                </c:pt>
                <c:pt idx="3170">
                  <c:v>Rostock</c:v>
                </c:pt>
                <c:pt idx="3171">
                  <c:v>Köln</c:v>
                </c:pt>
                <c:pt idx="3172">
                  <c:v>Bielefeld</c:v>
                </c:pt>
                <c:pt idx="3173">
                  <c:v>Neubrandenburg</c:v>
                </c:pt>
                <c:pt idx="3174">
                  <c:v>Leverkusen</c:v>
                </c:pt>
                <c:pt idx="3175">
                  <c:v>Köln</c:v>
                </c:pt>
                <c:pt idx="3176">
                  <c:v>Berlin</c:v>
                </c:pt>
                <c:pt idx="3177">
                  <c:v>Hamm</c:v>
                </c:pt>
                <c:pt idx="3178">
                  <c:v>Essen</c:v>
                </c:pt>
                <c:pt idx="3179">
                  <c:v>Berlin</c:v>
                </c:pt>
                <c:pt idx="3180">
                  <c:v>Mannheim</c:v>
                </c:pt>
                <c:pt idx="3181">
                  <c:v>Offenbach</c:v>
                </c:pt>
                <c:pt idx="3182">
                  <c:v>Kiel</c:v>
                </c:pt>
                <c:pt idx="3183">
                  <c:v>Bremen</c:v>
                </c:pt>
                <c:pt idx="3184">
                  <c:v>Braunschweig</c:v>
                </c:pt>
                <c:pt idx="3185">
                  <c:v>Hamburg</c:v>
                </c:pt>
                <c:pt idx="3186">
                  <c:v>Essen</c:v>
                </c:pt>
                <c:pt idx="3187">
                  <c:v>Köln</c:v>
                </c:pt>
                <c:pt idx="3188">
                  <c:v>Solingen</c:v>
                </c:pt>
                <c:pt idx="3189">
                  <c:v>Chemnitz</c:v>
                </c:pt>
                <c:pt idx="3190">
                  <c:v>Berlin</c:v>
                </c:pt>
                <c:pt idx="3191">
                  <c:v>Berlin</c:v>
                </c:pt>
                <c:pt idx="3192">
                  <c:v>Neuss</c:v>
                </c:pt>
                <c:pt idx="3193">
                  <c:v>Magdeburg</c:v>
                </c:pt>
                <c:pt idx="3194">
                  <c:v>Düsseldorf</c:v>
                </c:pt>
                <c:pt idx="3195">
                  <c:v>Worms</c:v>
                </c:pt>
                <c:pt idx="3196">
                  <c:v>Mülheim/Ruhr</c:v>
                </c:pt>
                <c:pt idx="3197">
                  <c:v>Köln</c:v>
                </c:pt>
                <c:pt idx="3198">
                  <c:v>Gelsenkirchen</c:v>
                </c:pt>
                <c:pt idx="3199">
                  <c:v>Frankfurt/Oder</c:v>
                </c:pt>
                <c:pt idx="3200">
                  <c:v>Worms</c:v>
                </c:pt>
                <c:pt idx="3201">
                  <c:v>Solingen</c:v>
                </c:pt>
                <c:pt idx="3202">
                  <c:v>Herne</c:v>
                </c:pt>
                <c:pt idx="3203">
                  <c:v>Hamburg</c:v>
                </c:pt>
                <c:pt idx="3204">
                  <c:v>Wiesbaden</c:v>
                </c:pt>
                <c:pt idx="3205">
                  <c:v>Köln</c:v>
                </c:pt>
                <c:pt idx="3206">
                  <c:v>Saarbrücken</c:v>
                </c:pt>
                <c:pt idx="3207">
                  <c:v>Hamm</c:v>
                </c:pt>
                <c:pt idx="3208">
                  <c:v>Wuppertal</c:v>
                </c:pt>
                <c:pt idx="3209">
                  <c:v>Saarbrücken</c:v>
                </c:pt>
                <c:pt idx="3210">
                  <c:v>Chemnitz</c:v>
                </c:pt>
                <c:pt idx="3211">
                  <c:v>Hannover</c:v>
                </c:pt>
                <c:pt idx="3212">
                  <c:v>Dortmund</c:v>
                </c:pt>
                <c:pt idx="3213">
                  <c:v>Essen</c:v>
                </c:pt>
                <c:pt idx="3214">
                  <c:v>Greifswald</c:v>
                </c:pt>
                <c:pt idx="3215">
                  <c:v>Berlin</c:v>
                </c:pt>
                <c:pt idx="3216">
                  <c:v>Bremen</c:v>
                </c:pt>
                <c:pt idx="3217">
                  <c:v>Bremerhaven</c:v>
                </c:pt>
                <c:pt idx="3218">
                  <c:v>Potsdam</c:v>
                </c:pt>
                <c:pt idx="3219">
                  <c:v>Bremen</c:v>
                </c:pt>
                <c:pt idx="3220">
                  <c:v>Erfurt</c:v>
                </c:pt>
                <c:pt idx="3221">
                  <c:v>Berlin</c:v>
                </c:pt>
                <c:pt idx="3222">
                  <c:v>Berlin</c:v>
                </c:pt>
                <c:pt idx="3223">
                  <c:v>Berlin</c:v>
                </c:pt>
                <c:pt idx="3224">
                  <c:v>Potsdam</c:v>
                </c:pt>
                <c:pt idx="3225">
                  <c:v>Offenbach</c:v>
                </c:pt>
                <c:pt idx="3226">
                  <c:v>Hagen</c:v>
                </c:pt>
                <c:pt idx="3227">
                  <c:v>Gelsenkirchen</c:v>
                </c:pt>
                <c:pt idx="3228">
                  <c:v>Essen</c:v>
                </c:pt>
                <c:pt idx="3229">
                  <c:v>Mönchengladbach</c:v>
                </c:pt>
                <c:pt idx="3230">
                  <c:v>Berlin</c:v>
                </c:pt>
                <c:pt idx="3231">
                  <c:v>Hamburg</c:v>
                </c:pt>
                <c:pt idx="3232">
                  <c:v>Saarbrücken</c:v>
                </c:pt>
                <c:pt idx="3233">
                  <c:v>Düsseldorf</c:v>
                </c:pt>
                <c:pt idx="3234">
                  <c:v>Essen</c:v>
                </c:pt>
                <c:pt idx="3235">
                  <c:v>Berlin</c:v>
                </c:pt>
                <c:pt idx="3236">
                  <c:v>Neuss</c:v>
                </c:pt>
                <c:pt idx="3237">
                  <c:v>Bochum</c:v>
                </c:pt>
                <c:pt idx="3238">
                  <c:v>Krefeld</c:v>
                </c:pt>
                <c:pt idx="3239">
                  <c:v>Offenbach</c:v>
                </c:pt>
                <c:pt idx="3240">
                  <c:v>Dresden</c:v>
                </c:pt>
                <c:pt idx="3241">
                  <c:v>Berlin</c:v>
                </c:pt>
                <c:pt idx="3242">
                  <c:v>Pforzheim</c:v>
                </c:pt>
                <c:pt idx="3243">
                  <c:v>Mönchengladbach</c:v>
                </c:pt>
                <c:pt idx="3244">
                  <c:v>Berlin</c:v>
                </c:pt>
                <c:pt idx="3245">
                  <c:v>Potsdam</c:v>
                </c:pt>
                <c:pt idx="3246">
                  <c:v>Berlin</c:v>
                </c:pt>
                <c:pt idx="3247">
                  <c:v>Bielefeld</c:v>
                </c:pt>
                <c:pt idx="3248">
                  <c:v>Braunschweig</c:v>
                </c:pt>
                <c:pt idx="3249">
                  <c:v>Bremen</c:v>
                </c:pt>
                <c:pt idx="3250">
                  <c:v>Berlin</c:v>
                </c:pt>
                <c:pt idx="3251">
                  <c:v>Frankfurt/Oder</c:v>
                </c:pt>
                <c:pt idx="3252">
                  <c:v>Cottbus</c:v>
                </c:pt>
                <c:pt idx="3253">
                  <c:v>Berlin</c:v>
                </c:pt>
                <c:pt idx="3254">
                  <c:v>Chemnitz</c:v>
                </c:pt>
                <c:pt idx="3255">
                  <c:v>Aachen</c:v>
                </c:pt>
                <c:pt idx="3256">
                  <c:v>Bremen</c:v>
                </c:pt>
                <c:pt idx="3257">
                  <c:v>Dortmund</c:v>
                </c:pt>
                <c:pt idx="3258">
                  <c:v>Mönchengladbach</c:v>
                </c:pt>
                <c:pt idx="3259">
                  <c:v>Wuppertal</c:v>
                </c:pt>
                <c:pt idx="3260">
                  <c:v>Berlin</c:v>
                </c:pt>
                <c:pt idx="3261">
                  <c:v>Krefeld</c:v>
                </c:pt>
                <c:pt idx="3262">
                  <c:v>Pforzheim</c:v>
                </c:pt>
                <c:pt idx="3263">
                  <c:v>Bremen</c:v>
                </c:pt>
                <c:pt idx="3264">
                  <c:v>Wuppertal</c:v>
                </c:pt>
                <c:pt idx="3265">
                  <c:v>Berlin</c:v>
                </c:pt>
                <c:pt idx="3266">
                  <c:v>Erfurt</c:v>
                </c:pt>
                <c:pt idx="3267">
                  <c:v>Berlin</c:v>
                </c:pt>
                <c:pt idx="3268">
                  <c:v>Wiesbaden</c:v>
                </c:pt>
                <c:pt idx="3269">
                  <c:v>Krefeld</c:v>
                </c:pt>
                <c:pt idx="3270">
                  <c:v>Berlin</c:v>
                </c:pt>
                <c:pt idx="3271">
                  <c:v>Mülheim/Ruhr</c:v>
                </c:pt>
                <c:pt idx="3272">
                  <c:v>Wuppertal</c:v>
                </c:pt>
                <c:pt idx="3273">
                  <c:v>Freiburg</c:v>
                </c:pt>
                <c:pt idx="3274">
                  <c:v>Bielefeld</c:v>
                </c:pt>
                <c:pt idx="3275">
                  <c:v>Berlin</c:v>
                </c:pt>
                <c:pt idx="3276">
                  <c:v>Offenbach</c:v>
                </c:pt>
                <c:pt idx="3277">
                  <c:v>Halle</c:v>
                </c:pt>
                <c:pt idx="3278">
                  <c:v>Berlin</c:v>
                </c:pt>
                <c:pt idx="3279">
                  <c:v>Berlin</c:v>
                </c:pt>
                <c:pt idx="3280">
                  <c:v>Essen</c:v>
                </c:pt>
                <c:pt idx="3281">
                  <c:v>Berlin</c:v>
                </c:pt>
                <c:pt idx="3282">
                  <c:v>Erfurt</c:v>
                </c:pt>
                <c:pt idx="3283">
                  <c:v>Duisburg</c:v>
                </c:pt>
                <c:pt idx="3284">
                  <c:v>Frankfurt/Oder</c:v>
                </c:pt>
                <c:pt idx="3285">
                  <c:v>Frankfurt/Oder</c:v>
                </c:pt>
                <c:pt idx="3286">
                  <c:v>Osnabrück</c:v>
                </c:pt>
                <c:pt idx="3287">
                  <c:v>Bielefeld</c:v>
                </c:pt>
                <c:pt idx="3288">
                  <c:v>Bremen</c:v>
                </c:pt>
                <c:pt idx="3289">
                  <c:v>Bremen</c:v>
                </c:pt>
                <c:pt idx="3290">
                  <c:v>Darmstadt</c:v>
                </c:pt>
                <c:pt idx="3291">
                  <c:v>Mönchengladbach</c:v>
                </c:pt>
                <c:pt idx="3292">
                  <c:v>Hamburg</c:v>
                </c:pt>
                <c:pt idx="3293">
                  <c:v>Köln</c:v>
                </c:pt>
                <c:pt idx="3294">
                  <c:v>Potsdam</c:v>
                </c:pt>
                <c:pt idx="3295">
                  <c:v>Bremerhaven</c:v>
                </c:pt>
                <c:pt idx="3296">
                  <c:v>Bremen</c:v>
                </c:pt>
                <c:pt idx="3297">
                  <c:v>Berlin</c:v>
                </c:pt>
                <c:pt idx="3298">
                  <c:v>Düsseldorf</c:v>
                </c:pt>
                <c:pt idx="3299">
                  <c:v>Jena</c:v>
                </c:pt>
                <c:pt idx="3300">
                  <c:v>Bremen</c:v>
                </c:pt>
                <c:pt idx="3301">
                  <c:v>Berlin</c:v>
                </c:pt>
                <c:pt idx="3302">
                  <c:v>Magdeburg</c:v>
                </c:pt>
                <c:pt idx="3303">
                  <c:v>Aachen</c:v>
                </c:pt>
                <c:pt idx="3304">
                  <c:v>Bremen</c:v>
                </c:pt>
                <c:pt idx="3305">
                  <c:v>Nürnberg</c:v>
                </c:pt>
                <c:pt idx="3306">
                  <c:v>Bonn</c:v>
                </c:pt>
                <c:pt idx="3307">
                  <c:v>Dortmund</c:v>
                </c:pt>
                <c:pt idx="3308">
                  <c:v>Berlin</c:v>
                </c:pt>
                <c:pt idx="3309">
                  <c:v>Krefeld</c:v>
                </c:pt>
                <c:pt idx="3310">
                  <c:v>Weimar</c:v>
                </c:pt>
                <c:pt idx="3311">
                  <c:v>Leipzig</c:v>
                </c:pt>
                <c:pt idx="3312">
                  <c:v>Bochum</c:v>
                </c:pt>
                <c:pt idx="3313">
                  <c:v>Köln</c:v>
                </c:pt>
                <c:pt idx="3314">
                  <c:v>Bochum</c:v>
                </c:pt>
                <c:pt idx="3315">
                  <c:v>Hannover</c:v>
                </c:pt>
                <c:pt idx="3316">
                  <c:v>Cottbus</c:v>
                </c:pt>
                <c:pt idx="3317">
                  <c:v>Leipzig</c:v>
                </c:pt>
                <c:pt idx="3318">
                  <c:v>Ludwigshafen</c:v>
                </c:pt>
                <c:pt idx="3319">
                  <c:v>Witten</c:v>
                </c:pt>
                <c:pt idx="3320">
                  <c:v>Witten</c:v>
                </c:pt>
                <c:pt idx="3321">
                  <c:v>Berlin</c:v>
                </c:pt>
                <c:pt idx="3322">
                  <c:v>Bremen</c:v>
                </c:pt>
                <c:pt idx="3323">
                  <c:v>Mülheim/Ruhr</c:v>
                </c:pt>
                <c:pt idx="3324">
                  <c:v>Berlin</c:v>
                </c:pt>
                <c:pt idx="3325">
                  <c:v>Aachen</c:v>
                </c:pt>
                <c:pt idx="3326">
                  <c:v>Essen</c:v>
                </c:pt>
                <c:pt idx="3327">
                  <c:v>Berlin</c:v>
                </c:pt>
                <c:pt idx="3328">
                  <c:v>Koblenz</c:v>
                </c:pt>
                <c:pt idx="3329">
                  <c:v>Halle</c:v>
                </c:pt>
                <c:pt idx="3330">
                  <c:v>Hamburg</c:v>
                </c:pt>
                <c:pt idx="3331">
                  <c:v>Berlin</c:v>
                </c:pt>
                <c:pt idx="3332">
                  <c:v>Görlitz</c:v>
                </c:pt>
                <c:pt idx="3333">
                  <c:v>Berlin</c:v>
                </c:pt>
                <c:pt idx="3334">
                  <c:v>Berlin</c:v>
                </c:pt>
                <c:pt idx="3335">
                  <c:v>Ludwigshafen</c:v>
                </c:pt>
                <c:pt idx="3336">
                  <c:v>Berlin</c:v>
                </c:pt>
                <c:pt idx="3337">
                  <c:v>Herne</c:v>
                </c:pt>
                <c:pt idx="3338">
                  <c:v>Wuppertal</c:v>
                </c:pt>
                <c:pt idx="3339">
                  <c:v>Bochum</c:v>
                </c:pt>
                <c:pt idx="3340">
                  <c:v>Leverkusen</c:v>
                </c:pt>
                <c:pt idx="3341">
                  <c:v>Berlin</c:v>
                </c:pt>
                <c:pt idx="3342">
                  <c:v>Gelsenkirchen</c:v>
                </c:pt>
                <c:pt idx="3343">
                  <c:v>Berlin</c:v>
                </c:pt>
                <c:pt idx="3344">
                  <c:v>Heidelberg</c:v>
                </c:pt>
                <c:pt idx="3345">
                  <c:v>Bielefeld</c:v>
                </c:pt>
                <c:pt idx="3346">
                  <c:v>Berlin</c:v>
                </c:pt>
                <c:pt idx="3347">
                  <c:v>Halle</c:v>
                </c:pt>
                <c:pt idx="3348">
                  <c:v>Braunschweig</c:v>
                </c:pt>
                <c:pt idx="3349">
                  <c:v>Berlin</c:v>
                </c:pt>
                <c:pt idx="3350">
                  <c:v>Berlin</c:v>
                </c:pt>
                <c:pt idx="3351">
                  <c:v>Mönchengladbach</c:v>
                </c:pt>
                <c:pt idx="3352">
                  <c:v>Neuss</c:v>
                </c:pt>
                <c:pt idx="3353">
                  <c:v>Bremen</c:v>
                </c:pt>
                <c:pt idx="3354">
                  <c:v>Berlin</c:v>
                </c:pt>
                <c:pt idx="3355">
                  <c:v>Dortmund</c:v>
                </c:pt>
                <c:pt idx="3356">
                  <c:v>Berlin</c:v>
                </c:pt>
                <c:pt idx="3357">
                  <c:v>Oberhausen</c:v>
                </c:pt>
                <c:pt idx="3358">
                  <c:v>Erfurt</c:v>
                </c:pt>
                <c:pt idx="3359">
                  <c:v>Köln</c:v>
                </c:pt>
                <c:pt idx="3360">
                  <c:v>Wilhelmshaven</c:v>
                </c:pt>
                <c:pt idx="3361">
                  <c:v>Köln</c:v>
                </c:pt>
                <c:pt idx="3362">
                  <c:v>Bonn</c:v>
                </c:pt>
                <c:pt idx="3363">
                  <c:v>Berlin</c:v>
                </c:pt>
                <c:pt idx="3364">
                  <c:v>Stralsund</c:v>
                </c:pt>
                <c:pt idx="3365">
                  <c:v>Berlin</c:v>
                </c:pt>
                <c:pt idx="3366">
                  <c:v>Schwerin</c:v>
                </c:pt>
                <c:pt idx="3367">
                  <c:v>Frankfurt a,M,</c:v>
                </c:pt>
                <c:pt idx="3368">
                  <c:v>Mannheim</c:v>
                </c:pt>
                <c:pt idx="3369">
                  <c:v>Kassel</c:v>
                </c:pt>
                <c:pt idx="3370">
                  <c:v>Potsdam</c:v>
                </c:pt>
                <c:pt idx="3371">
                  <c:v>Hamburg</c:v>
                </c:pt>
                <c:pt idx="3372">
                  <c:v>Wuppertal</c:v>
                </c:pt>
                <c:pt idx="3373">
                  <c:v>Ludwigshafen</c:v>
                </c:pt>
                <c:pt idx="3374">
                  <c:v>Dresden</c:v>
                </c:pt>
                <c:pt idx="3375">
                  <c:v>Gelsenkirchen</c:v>
                </c:pt>
                <c:pt idx="3376">
                  <c:v>Mönchengladbach</c:v>
                </c:pt>
                <c:pt idx="3377">
                  <c:v>Berlin</c:v>
                </c:pt>
                <c:pt idx="3378">
                  <c:v>Wuppertal</c:v>
                </c:pt>
                <c:pt idx="3379">
                  <c:v>Flensburg</c:v>
                </c:pt>
                <c:pt idx="3380">
                  <c:v>Darmstadt</c:v>
                </c:pt>
                <c:pt idx="3381">
                  <c:v>Berlin</c:v>
                </c:pt>
                <c:pt idx="3382">
                  <c:v>Hagen</c:v>
                </c:pt>
                <c:pt idx="3383">
                  <c:v>Bielefeld</c:v>
                </c:pt>
                <c:pt idx="3384">
                  <c:v>Hagen</c:v>
                </c:pt>
                <c:pt idx="3385">
                  <c:v>Bremen</c:v>
                </c:pt>
                <c:pt idx="3386">
                  <c:v>Erfurt</c:v>
                </c:pt>
                <c:pt idx="3387">
                  <c:v>Leipzig</c:v>
                </c:pt>
                <c:pt idx="3388">
                  <c:v>Aachen</c:v>
                </c:pt>
                <c:pt idx="3389">
                  <c:v>Bremen</c:v>
                </c:pt>
                <c:pt idx="3390">
                  <c:v>Rostock</c:v>
                </c:pt>
                <c:pt idx="3391">
                  <c:v>Hagen</c:v>
                </c:pt>
                <c:pt idx="3392">
                  <c:v>Dresden</c:v>
                </c:pt>
                <c:pt idx="3393">
                  <c:v>Duisburg</c:v>
                </c:pt>
                <c:pt idx="3394">
                  <c:v>Berlin</c:v>
                </c:pt>
                <c:pt idx="3395">
                  <c:v>Mülheim/Ruhr</c:v>
                </c:pt>
                <c:pt idx="3396">
                  <c:v>Berlin</c:v>
                </c:pt>
                <c:pt idx="3397">
                  <c:v>Rostock</c:v>
                </c:pt>
                <c:pt idx="3398">
                  <c:v>Freiburg</c:v>
                </c:pt>
                <c:pt idx="3399">
                  <c:v>Bremen</c:v>
                </c:pt>
                <c:pt idx="3400">
                  <c:v>Dresden</c:v>
                </c:pt>
                <c:pt idx="3401">
                  <c:v>Erfurt</c:v>
                </c:pt>
                <c:pt idx="3402">
                  <c:v>Berlin</c:v>
                </c:pt>
                <c:pt idx="3403">
                  <c:v>Berlin</c:v>
                </c:pt>
                <c:pt idx="3404">
                  <c:v>Berlin</c:v>
                </c:pt>
                <c:pt idx="3405">
                  <c:v>Berlin</c:v>
                </c:pt>
                <c:pt idx="3406">
                  <c:v>Essen</c:v>
                </c:pt>
                <c:pt idx="3407">
                  <c:v>Hannover</c:v>
                </c:pt>
                <c:pt idx="3408">
                  <c:v>Essen</c:v>
                </c:pt>
                <c:pt idx="3409">
                  <c:v>Rostock</c:v>
                </c:pt>
                <c:pt idx="3410">
                  <c:v>Berlin</c:v>
                </c:pt>
                <c:pt idx="3411">
                  <c:v>Wuppertal</c:v>
                </c:pt>
                <c:pt idx="3412">
                  <c:v>Berlin</c:v>
                </c:pt>
                <c:pt idx="3413">
                  <c:v>Bielefeld</c:v>
                </c:pt>
                <c:pt idx="3414">
                  <c:v>Hagen</c:v>
                </c:pt>
                <c:pt idx="3415">
                  <c:v>Berlin</c:v>
                </c:pt>
                <c:pt idx="3416">
                  <c:v>Saarbrücken</c:v>
                </c:pt>
                <c:pt idx="3417">
                  <c:v>Berlin</c:v>
                </c:pt>
                <c:pt idx="3418">
                  <c:v>Bremen</c:v>
                </c:pt>
                <c:pt idx="3419">
                  <c:v>Oberhausen</c:v>
                </c:pt>
                <c:pt idx="3420">
                  <c:v>Oberhausen</c:v>
                </c:pt>
                <c:pt idx="3421">
                  <c:v>Duisburg</c:v>
                </c:pt>
                <c:pt idx="3422">
                  <c:v>Mülheim/Ruhr</c:v>
                </c:pt>
                <c:pt idx="3423">
                  <c:v>Hagen</c:v>
                </c:pt>
                <c:pt idx="3424">
                  <c:v>Saarbrücken</c:v>
                </c:pt>
                <c:pt idx="3425">
                  <c:v>Hannover</c:v>
                </c:pt>
                <c:pt idx="3426">
                  <c:v>Berlin</c:v>
                </c:pt>
                <c:pt idx="3427">
                  <c:v>Bielefeld</c:v>
                </c:pt>
                <c:pt idx="3428">
                  <c:v>Essen</c:v>
                </c:pt>
                <c:pt idx="3429">
                  <c:v>Rostock</c:v>
                </c:pt>
                <c:pt idx="3430">
                  <c:v>Greifswald</c:v>
                </c:pt>
                <c:pt idx="3431">
                  <c:v>Bremen</c:v>
                </c:pt>
                <c:pt idx="3432">
                  <c:v>Berlin</c:v>
                </c:pt>
                <c:pt idx="3433">
                  <c:v>Berlin</c:v>
                </c:pt>
                <c:pt idx="3434">
                  <c:v>Berlin</c:v>
                </c:pt>
                <c:pt idx="3435">
                  <c:v>Berlin</c:v>
                </c:pt>
                <c:pt idx="3436">
                  <c:v>Leipzig</c:v>
                </c:pt>
                <c:pt idx="3437">
                  <c:v>Potsdam</c:v>
                </c:pt>
                <c:pt idx="3438">
                  <c:v>Rostock</c:v>
                </c:pt>
                <c:pt idx="3439">
                  <c:v>Oberhausen</c:v>
                </c:pt>
                <c:pt idx="3440">
                  <c:v>Bielefeld</c:v>
                </c:pt>
                <c:pt idx="3441">
                  <c:v>Berlin</c:v>
                </c:pt>
                <c:pt idx="3442">
                  <c:v>Halle</c:v>
                </c:pt>
                <c:pt idx="3443">
                  <c:v>Leipzig</c:v>
                </c:pt>
                <c:pt idx="3444">
                  <c:v>Potsdam</c:v>
                </c:pt>
                <c:pt idx="3445">
                  <c:v>Berlin</c:v>
                </c:pt>
                <c:pt idx="3446">
                  <c:v>Berlin</c:v>
                </c:pt>
                <c:pt idx="3447">
                  <c:v>Erfurt</c:v>
                </c:pt>
                <c:pt idx="3448">
                  <c:v>Berlin</c:v>
                </c:pt>
                <c:pt idx="3449">
                  <c:v>Berlin</c:v>
                </c:pt>
                <c:pt idx="3450">
                  <c:v>Berlin</c:v>
                </c:pt>
                <c:pt idx="3451">
                  <c:v>Berlin</c:v>
                </c:pt>
                <c:pt idx="3452">
                  <c:v>Kassel</c:v>
                </c:pt>
                <c:pt idx="3453">
                  <c:v>Berlin</c:v>
                </c:pt>
                <c:pt idx="3454">
                  <c:v>Hannover</c:v>
                </c:pt>
                <c:pt idx="3455">
                  <c:v>Magdeburg</c:v>
                </c:pt>
                <c:pt idx="3456">
                  <c:v>Bremen</c:v>
                </c:pt>
                <c:pt idx="3457">
                  <c:v>Berlin</c:v>
                </c:pt>
                <c:pt idx="3458">
                  <c:v>Berlin</c:v>
                </c:pt>
                <c:pt idx="3459">
                  <c:v>Saarbrücken</c:v>
                </c:pt>
                <c:pt idx="3460">
                  <c:v>Berlin</c:v>
                </c:pt>
                <c:pt idx="3461">
                  <c:v>Dortmund</c:v>
                </c:pt>
                <c:pt idx="3462">
                  <c:v>Neubrandenburg</c:v>
                </c:pt>
                <c:pt idx="3463">
                  <c:v>Berlin</c:v>
                </c:pt>
                <c:pt idx="3464">
                  <c:v>Gelsenkirchen</c:v>
                </c:pt>
                <c:pt idx="3465">
                  <c:v>Bremen</c:v>
                </c:pt>
                <c:pt idx="3466">
                  <c:v>Berlin</c:v>
                </c:pt>
                <c:pt idx="3467">
                  <c:v>Gelsenkirchen</c:v>
                </c:pt>
                <c:pt idx="3468">
                  <c:v>Berlin</c:v>
                </c:pt>
                <c:pt idx="3469">
                  <c:v>Herne</c:v>
                </c:pt>
                <c:pt idx="3470">
                  <c:v>Berlin</c:v>
                </c:pt>
                <c:pt idx="3471">
                  <c:v>Berlin</c:v>
                </c:pt>
                <c:pt idx="3472">
                  <c:v>Wuppertal</c:v>
                </c:pt>
                <c:pt idx="3473">
                  <c:v>Kassel</c:v>
                </c:pt>
                <c:pt idx="3474">
                  <c:v>Gelsenkirchen</c:v>
                </c:pt>
                <c:pt idx="3475">
                  <c:v>Halle</c:v>
                </c:pt>
                <c:pt idx="3476">
                  <c:v>Berlin</c:v>
                </c:pt>
                <c:pt idx="3477">
                  <c:v>Wilhelmshaven</c:v>
                </c:pt>
                <c:pt idx="3478">
                  <c:v>Rostock</c:v>
                </c:pt>
                <c:pt idx="3479">
                  <c:v>Hannover</c:v>
                </c:pt>
                <c:pt idx="3480">
                  <c:v>Berlin</c:v>
                </c:pt>
                <c:pt idx="3481">
                  <c:v>Essen</c:v>
                </c:pt>
                <c:pt idx="3482">
                  <c:v>Rostock</c:v>
                </c:pt>
                <c:pt idx="3483">
                  <c:v>Bonn</c:v>
                </c:pt>
                <c:pt idx="3484">
                  <c:v>Hagen</c:v>
                </c:pt>
                <c:pt idx="3485">
                  <c:v>Berlin</c:v>
                </c:pt>
                <c:pt idx="3486">
                  <c:v>Essen</c:v>
                </c:pt>
                <c:pt idx="3487">
                  <c:v>Berlin</c:v>
                </c:pt>
                <c:pt idx="3488">
                  <c:v>Berlin</c:v>
                </c:pt>
                <c:pt idx="3489">
                  <c:v>Berlin</c:v>
                </c:pt>
                <c:pt idx="3490">
                  <c:v>Berlin</c:v>
                </c:pt>
                <c:pt idx="3491">
                  <c:v>Berlin</c:v>
                </c:pt>
                <c:pt idx="3492">
                  <c:v>Leipzig</c:v>
                </c:pt>
                <c:pt idx="3493">
                  <c:v>Berlin</c:v>
                </c:pt>
                <c:pt idx="3494">
                  <c:v>Dortmund</c:v>
                </c:pt>
                <c:pt idx="3495">
                  <c:v>Berlin</c:v>
                </c:pt>
                <c:pt idx="3496">
                  <c:v>Essen</c:v>
                </c:pt>
                <c:pt idx="3497">
                  <c:v>Krefeld</c:v>
                </c:pt>
                <c:pt idx="3498">
                  <c:v>Erfurt</c:v>
                </c:pt>
                <c:pt idx="3499">
                  <c:v>Rostock</c:v>
                </c:pt>
                <c:pt idx="3500">
                  <c:v>Frankfurt a,M,</c:v>
                </c:pt>
                <c:pt idx="3501">
                  <c:v>Köln</c:v>
                </c:pt>
                <c:pt idx="3502">
                  <c:v>Rostock</c:v>
                </c:pt>
                <c:pt idx="3503">
                  <c:v>Berlin</c:v>
                </c:pt>
                <c:pt idx="3504">
                  <c:v>Berlin</c:v>
                </c:pt>
                <c:pt idx="3505">
                  <c:v>Saarbrücken</c:v>
                </c:pt>
                <c:pt idx="3506">
                  <c:v>Neubrandenburg</c:v>
                </c:pt>
                <c:pt idx="3507">
                  <c:v>Hamburg</c:v>
                </c:pt>
                <c:pt idx="3508">
                  <c:v>Berlin</c:v>
                </c:pt>
                <c:pt idx="3509">
                  <c:v>Dortmund</c:v>
                </c:pt>
                <c:pt idx="3510">
                  <c:v>Berlin</c:v>
                </c:pt>
                <c:pt idx="3511">
                  <c:v>Essen</c:v>
                </c:pt>
                <c:pt idx="3512">
                  <c:v>Dortmund</c:v>
                </c:pt>
                <c:pt idx="3513">
                  <c:v>Berlin</c:v>
                </c:pt>
                <c:pt idx="3514">
                  <c:v>Berlin</c:v>
                </c:pt>
                <c:pt idx="3515">
                  <c:v>Berlin</c:v>
                </c:pt>
                <c:pt idx="3516">
                  <c:v>Kiel</c:v>
                </c:pt>
                <c:pt idx="3517">
                  <c:v>Berlin</c:v>
                </c:pt>
                <c:pt idx="3518">
                  <c:v>Darmstadt</c:v>
                </c:pt>
                <c:pt idx="3519">
                  <c:v>Rostock</c:v>
                </c:pt>
                <c:pt idx="3520">
                  <c:v>Köln</c:v>
                </c:pt>
                <c:pt idx="3521">
                  <c:v>Berlin</c:v>
                </c:pt>
                <c:pt idx="3522">
                  <c:v>Saarbrücken</c:v>
                </c:pt>
                <c:pt idx="3523">
                  <c:v>Berlin</c:v>
                </c:pt>
                <c:pt idx="3524">
                  <c:v>Essen</c:v>
                </c:pt>
                <c:pt idx="3525">
                  <c:v>Rostock</c:v>
                </c:pt>
                <c:pt idx="3526">
                  <c:v>Bremen</c:v>
                </c:pt>
                <c:pt idx="3527">
                  <c:v>Gelsenkirchen</c:v>
                </c:pt>
                <c:pt idx="3528">
                  <c:v>Schwerin</c:v>
                </c:pt>
                <c:pt idx="3529">
                  <c:v>Erfurt</c:v>
                </c:pt>
                <c:pt idx="3530">
                  <c:v>Rostock</c:v>
                </c:pt>
                <c:pt idx="3531">
                  <c:v>Halle</c:v>
                </c:pt>
                <c:pt idx="3532">
                  <c:v>Schwerin</c:v>
                </c:pt>
                <c:pt idx="3533">
                  <c:v>Mülheim/Ruhr</c:v>
                </c:pt>
                <c:pt idx="3534">
                  <c:v>Berlin</c:v>
                </c:pt>
                <c:pt idx="3535">
                  <c:v>Berlin</c:v>
                </c:pt>
                <c:pt idx="3536">
                  <c:v>Berlin</c:v>
                </c:pt>
                <c:pt idx="3537">
                  <c:v>Berlin</c:v>
                </c:pt>
                <c:pt idx="3538">
                  <c:v>Kiel</c:v>
                </c:pt>
                <c:pt idx="3539">
                  <c:v>Dortmund</c:v>
                </c:pt>
                <c:pt idx="3540">
                  <c:v>Berlin</c:v>
                </c:pt>
                <c:pt idx="3541">
                  <c:v>Berlin</c:v>
                </c:pt>
                <c:pt idx="3542">
                  <c:v>Berlin</c:v>
                </c:pt>
                <c:pt idx="3543">
                  <c:v>Gelsenkirchen</c:v>
                </c:pt>
                <c:pt idx="3544">
                  <c:v>Saarbrücken</c:v>
                </c:pt>
                <c:pt idx="3545">
                  <c:v>Berlin</c:v>
                </c:pt>
                <c:pt idx="3546">
                  <c:v>Saarbrücken</c:v>
                </c:pt>
                <c:pt idx="3547">
                  <c:v>Berlin</c:v>
                </c:pt>
                <c:pt idx="3548">
                  <c:v>Mülheim/Ruhr</c:v>
                </c:pt>
                <c:pt idx="3549">
                  <c:v>Berlin</c:v>
                </c:pt>
                <c:pt idx="3550">
                  <c:v>Gelsenkirchen</c:v>
                </c:pt>
                <c:pt idx="3551">
                  <c:v>Essen</c:v>
                </c:pt>
                <c:pt idx="3552">
                  <c:v>Hannover</c:v>
                </c:pt>
                <c:pt idx="3553">
                  <c:v>Berlin</c:v>
                </c:pt>
                <c:pt idx="3554">
                  <c:v>Berlin</c:v>
                </c:pt>
                <c:pt idx="3555">
                  <c:v>Berlin</c:v>
                </c:pt>
                <c:pt idx="3556">
                  <c:v>Berlin</c:v>
                </c:pt>
                <c:pt idx="3557">
                  <c:v>Halle</c:v>
                </c:pt>
                <c:pt idx="3558">
                  <c:v>Berlin</c:v>
                </c:pt>
                <c:pt idx="3559">
                  <c:v>Saarbrücken</c:v>
                </c:pt>
                <c:pt idx="3560">
                  <c:v>Berlin</c:v>
                </c:pt>
                <c:pt idx="3561">
                  <c:v>Berlin</c:v>
                </c:pt>
                <c:pt idx="3562">
                  <c:v>Berlin</c:v>
                </c:pt>
                <c:pt idx="3563">
                  <c:v>Berlin</c:v>
                </c:pt>
                <c:pt idx="3564">
                  <c:v>Berlin</c:v>
                </c:pt>
                <c:pt idx="3565">
                  <c:v>Berlin</c:v>
                </c:pt>
                <c:pt idx="3566">
                  <c:v>Bonn</c:v>
                </c:pt>
                <c:pt idx="3567">
                  <c:v>Berlin</c:v>
                </c:pt>
                <c:pt idx="3568">
                  <c:v>Berlin</c:v>
                </c:pt>
                <c:pt idx="3569">
                  <c:v>Berlin</c:v>
                </c:pt>
                <c:pt idx="3570">
                  <c:v>Erlangen</c:v>
                </c:pt>
                <c:pt idx="3571">
                  <c:v>Neuss</c:v>
                </c:pt>
                <c:pt idx="3572">
                  <c:v>Saarbrücken</c:v>
                </c:pt>
                <c:pt idx="3573">
                  <c:v>Berlin</c:v>
                </c:pt>
                <c:pt idx="3574">
                  <c:v>Berlin</c:v>
                </c:pt>
                <c:pt idx="3575">
                  <c:v>Berlin</c:v>
                </c:pt>
                <c:pt idx="3576">
                  <c:v>Berlin</c:v>
                </c:pt>
              </c:strCache>
            </c:strRef>
          </c:cat>
          <c:val>
            <c:numRef>
              <c:f>Tabelle1!$S$2:$S$3578</c:f>
              <c:numCache>
                <c:formatCode>General</c:formatCode>
                <c:ptCount val="35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0.31914890000000001</c:v>
                </c:pt>
                <c:pt idx="213">
                  <c:v>0.32051279999999999</c:v>
                </c:pt>
                <c:pt idx="214">
                  <c:v>0.33898309999999998</c:v>
                </c:pt>
                <c:pt idx="215">
                  <c:v>0.35319050000000002</c:v>
                </c:pt>
                <c:pt idx="216">
                  <c:v>0.4589029</c:v>
                </c:pt>
                <c:pt idx="217">
                  <c:v>0.48701299999999997</c:v>
                </c:pt>
                <c:pt idx="218">
                  <c:v>0.57034220000000002</c:v>
                </c:pt>
                <c:pt idx="219">
                  <c:v>0.59026069999999997</c:v>
                </c:pt>
                <c:pt idx="220">
                  <c:v>0.625</c:v>
                </c:pt>
                <c:pt idx="221">
                  <c:v>0.64899949999999995</c:v>
                </c:pt>
                <c:pt idx="222">
                  <c:v>0.67873309999999998</c:v>
                </c:pt>
                <c:pt idx="223">
                  <c:v>0.69156300000000004</c:v>
                </c:pt>
                <c:pt idx="224">
                  <c:v>0.69767440000000003</c:v>
                </c:pt>
                <c:pt idx="225">
                  <c:v>0.6993007</c:v>
                </c:pt>
                <c:pt idx="226">
                  <c:v>0.6993007</c:v>
                </c:pt>
                <c:pt idx="227">
                  <c:v>0.70093459999999996</c:v>
                </c:pt>
                <c:pt idx="228">
                  <c:v>0.70621469999999997</c:v>
                </c:pt>
                <c:pt idx="229">
                  <c:v>0.71813289999999996</c:v>
                </c:pt>
                <c:pt idx="230">
                  <c:v>0.72463770000000005</c:v>
                </c:pt>
                <c:pt idx="231">
                  <c:v>0.73529409999999995</c:v>
                </c:pt>
                <c:pt idx="232">
                  <c:v>0.7633588</c:v>
                </c:pt>
                <c:pt idx="233">
                  <c:v>0.79787240000000004</c:v>
                </c:pt>
                <c:pt idx="234">
                  <c:v>0.83333330000000005</c:v>
                </c:pt>
                <c:pt idx="235">
                  <c:v>0.85034010000000004</c:v>
                </c:pt>
                <c:pt idx="236">
                  <c:v>0.85324230000000001</c:v>
                </c:pt>
                <c:pt idx="237">
                  <c:v>0.88757399999999997</c:v>
                </c:pt>
                <c:pt idx="238">
                  <c:v>0.89285709999999996</c:v>
                </c:pt>
                <c:pt idx="239">
                  <c:v>0.91533180000000003</c:v>
                </c:pt>
                <c:pt idx="240">
                  <c:v>0.91954020000000003</c:v>
                </c:pt>
                <c:pt idx="241">
                  <c:v>0.91954020000000003</c:v>
                </c:pt>
                <c:pt idx="242">
                  <c:v>0.98199669999999994</c:v>
                </c:pt>
                <c:pt idx="243">
                  <c:v>0.98814230000000003</c:v>
                </c:pt>
                <c:pt idx="244">
                  <c:v>1</c:v>
                </c:pt>
                <c:pt idx="245">
                  <c:v>1.0067109999999999</c:v>
                </c:pt>
                <c:pt idx="246">
                  <c:v>1.021566</c:v>
                </c:pt>
                <c:pt idx="247">
                  <c:v>1.0273969999999999</c:v>
                </c:pt>
                <c:pt idx="248">
                  <c:v>1.0362690000000001</c:v>
                </c:pt>
                <c:pt idx="249">
                  <c:v>1.0416669999999999</c:v>
                </c:pt>
                <c:pt idx="250">
                  <c:v>1.0638300000000001</c:v>
                </c:pt>
                <c:pt idx="251">
                  <c:v>1.075269</c:v>
                </c:pt>
                <c:pt idx="252">
                  <c:v>1.1267609999999999</c:v>
                </c:pt>
                <c:pt idx="253">
                  <c:v>1.142857</c:v>
                </c:pt>
                <c:pt idx="254">
                  <c:v>1.145038</c:v>
                </c:pt>
                <c:pt idx="255">
                  <c:v>1.1627909999999999</c:v>
                </c:pt>
                <c:pt idx="256">
                  <c:v>1.1753180000000001</c:v>
                </c:pt>
                <c:pt idx="257">
                  <c:v>1.176471</c:v>
                </c:pt>
                <c:pt idx="258">
                  <c:v>1.178782</c:v>
                </c:pt>
                <c:pt idx="259">
                  <c:v>1.1799409999999999</c:v>
                </c:pt>
                <c:pt idx="260">
                  <c:v>1.1820329999999999</c:v>
                </c:pt>
                <c:pt idx="261">
                  <c:v>1.194539</c:v>
                </c:pt>
                <c:pt idx="262">
                  <c:v>1.197605</c:v>
                </c:pt>
                <c:pt idx="263">
                  <c:v>1.2</c:v>
                </c:pt>
                <c:pt idx="264">
                  <c:v>1.2195119999999999</c:v>
                </c:pt>
                <c:pt idx="265">
                  <c:v>1.2422359999999999</c:v>
                </c:pt>
                <c:pt idx="266">
                  <c:v>1.265325</c:v>
                </c:pt>
                <c:pt idx="267">
                  <c:v>1.2738849999999999</c:v>
                </c:pt>
                <c:pt idx="268">
                  <c:v>1.2987010000000001</c:v>
                </c:pt>
                <c:pt idx="269">
                  <c:v>1.3043480000000001</c:v>
                </c:pt>
                <c:pt idx="270">
                  <c:v>1.3043480000000001</c:v>
                </c:pt>
                <c:pt idx="271">
                  <c:v>1.310044</c:v>
                </c:pt>
                <c:pt idx="272">
                  <c:v>1.31105</c:v>
                </c:pt>
                <c:pt idx="273">
                  <c:v>1.3157890000000001</c:v>
                </c:pt>
                <c:pt idx="274">
                  <c:v>1.327434</c:v>
                </c:pt>
                <c:pt idx="275">
                  <c:v>1.329394</c:v>
                </c:pt>
                <c:pt idx="276">
                  <c:v>1.3297870000000001</c:v>
                </c:pt>
                <c:pt idx="277">
                  <c:v>1.332346</c:v>
                </c:pt>
                <c:pt idx="278">
                  <c:v>1.336303</c:v>
                </c:pt>
                <c:pt idx="279">
                  <c:v>1.351351</c:v>
                </c:pt>
                <c:pt idx="280">
                  <c:v>1.3846149999999999</c:v>
                </c:pt>
                <c:pt idx="281">
                  <c:v>1.419214</c:v>
                </c:pt>
                <c:pt idx="282">
                  <c:v>1.428571</c:v>
                </c:pt>
                <c:pt idx="283">
                  <c:v>1.455301</c:v>
                </c:pt>
                <c:pt idx="284">
                  <c:v>1.470588</c:v>
                </c:pt>
                <c:pt idx="285">
                  <c:v>1.470588</c:v>
                </c:pt>
                <c:pt idx="286">
                  <c:v>1.5</c:v>
                </c:pt>
                <c:pt idx="287">
                  <c:v>1.5157560000000001</c:v>
                </c:pt>
                <c:pt idx="288">
                  <c:v>1.528662</c:v>
                </c:pt>
                <c:pt idx="289">
                  <c:v>1.537137</c:v>
                </c:pt>
                <c:pt idx="290">
                  <c:v>1.538462</c:v>
                </c:pt>
                <c:pt idx="291">
                  <c:v>1.54321</c:v>
                </c:pt>
                <c:pt idx="292">
                  <c:v>1.5600620000000001</c:v>
                </c:pt>
                <c:pt idx="293">
                  <c:v>1.5625</c:v>
                </c:pt>
                <c:pt idx="294">
                  <c:v>1.5625</c:v>
                </c:pt>
                <c:pt idx="295">
                  <c:v>1.567091</c:v>
                </c:pt>
                <c:pt idx="296">
                  <c:v>1.5850139999999999</c:v>
                </c:pt>
                <c:pt idx="297">
                  <c:v>1.595745</c:v>
                </c:pt>
                <c:pt idx="298">
                  <c:v>1.612903</c:v>
                </c:pt>
                <c:pt idx="299">
                  <c:v>1.615799</c:v>
                </c:pt>
                <c:pt idx="300">
                  <c:v>1.6225449999999999</c:v>
                </c:pt>
                <c:pt idx="301">
                  <c:v>1.658768</c:v>
                </c:pt>
                <c:pt idx="302">
                  <c:v>1.6713089999999999</c:v>
                </c:pt>
                <c:pt idx="303">
                  <c:v>1.6842109999999999</c:v>
                </c:pt>
                <c:pt idx="304">
                  <c:v>1.6853929999999999</c:v>
                </c:pt>
                <c:pt idx="305">
                  <c:v>1.7329909999999999</c:v>
                </c:pt>
                <c:pt idx="306">
                  <c:v>1.734694</c:v>
                </c:pt>
                <c:pt idx="307">
                  <c:v>1.7391300000000001</c:v>
                </c:pt>
                <c:pt idx="308">
                  <c:v>1.745636</c:v>
                </c:pt>
                <c:pt idx="309">
                  <c:v>1.7482519999999999</c:v>
                </c:pt>
                <c:pt idx="310">
                  <c:v>1.750875</c:v>
                </c:pt>
                <c:pt idx="311">
                  <c:v>1.7699119999999999</c:v>
                </c:pt>
                <c:pt idx="312">
                  <c:v>1.7699119999999999</c:v>
                </c:pt>
                <c:pt idx="313">
                  <c:v>1.770956</c:v>
                </c:pt>
                <c:pt idx="314">
                  <c:v>1.7721519999999999</c:v>
                </c:pt>
                <c:pt idx="315">
                  <c:v>1.774194</c:v>
                </c:pt>
                <c:pt idx="316">
                  <c:v>1.782233</c:v>
                </c:pt>
                <c:pt idx="317">
                  <c:v>1.785714</c:v>
                </c:pt>
                <c:pt idx="318">
                  <c:v>1.787955</c:v>
                </c:pt>
                <c:pt idx="319">
                  <c:v>1.789709</c:v>
                </c:pt>
                <c:pt idx="320">
                  <c:v>1.7921149999999999</c:v>
                </c:pt>
                <c:pt idx="321">
                  <c:v>1.8518520000000001</c:v>
                </c:pt>
                <c:pt idx="322">
                  <c:v>1.8726590000000001</c:v>
                </c:pt>
                <c:pt idx="323">
                  <c:v>1.8739349999999999</c:v>
                </c:pt>
                <c:pt idx="324">
                  <c:v>1.8936459999999999</c:v>
                </c:pt>
                <c:pt idx="325">
                  <c:v>1.9047620000000001</c:v>
                </c:pt>
                <c:pt idx="326">
                  <c:v>1.9189769999999999</c:v>
                </c:pt>
                <c:pt idx="327">
                  <c:v>1.9230769999999999</c:v>
                </c:pt>
                <c:pt idx="328">
                  <c:v>1.9305019999999999</c:v>
                </c:pt>
                <c:pt idx="329">
                  <c:v>1.9330860000000001</c:v>
                </c:pt>
                <c:pt idx="330">
                  <c:v>1.95841</c:v>
                </c:pt>
                <c:pt idx="331">
                  <c:v>1.9607840000000001</c:v>
                </c:pt>
                <c:pt idx="332">
                  <c:v>1.973684</c:v>
                </c:pt>
                <c:pt idx="333">
                  <c:v>1.9762850000000001</c:v>
                </c:pt>
                <c:pt idx="334">
                  <c:v>2.0151129999999999</c:v>
                </c:pt>
                <c:pt idx="335">
                  <c:v>2.0214029999999998</c:v>
                </c:pt>
                <c:pt idx="336">
                  <c:v>2.0270269999999999</c:v>
                </c:pt>
                <c:pt idx="337">
                  <c:v>2.0435970000000001</c:v>
                </c:pt>
                <c:pt idx="338">
                  <c:v>2.046036</c:v>
                </c:pt>
                <c:pt idx="339">
                  <c:v>2.0545840000000002</c:v>
                </c:pt>
                <c:pt idx="340">
                  <c:v>2.0618560000000001</c:v>
                </c:pt>
                <c:pt idx="341">
                  <c:v>2.0661160000000001</c:v>
                </c:pt>
                <c:pt idx="342">
                  <c:v>2.0675949999999998</c:v>
                </c:pt>
                <c:pt idx="343">
                  <c:v>2.0765030000000002</c:v>
                </c:pt>
                <c:pt idx="344">
                  <c:v>2.0833330000000001</c:v>
                </c:pt>
                <c:pt idx="345">
                  <c:v>2.0833330000000001</c:v>
                </c:pt>
                <c:pt idx="346">
                  <c:v>2.0833330000000001</c:v>
                </c:pt>
                <c:pt idx="347">
                  <c:v>2.0860500000000002</c:v>
                </c:pt>
                <c:pt idx="348">
                  <c:v>2.0958079999999999</c:v>
                </c:pt>
                <c:pt idx="349">
                  <c:v>2.1108180000000001</c:v>
                </c:pt>
                <c:pt idx="350">
                  <c:v>2.1212119999999999</c:v>
                </c:pt>
                <c:pt idx="351">
                  <c:v>2.1235520000000001</c:v>
                </c:pt>
                <c:pt idx="352">
                  <c:v>2.1352310000000001</c:v>
                </c:pt>
                <c:pt idx="353">
                  <c:v>2.1390370000000001</c:v>
                </c:pt>
                <c:pt idx="354">
                  <c:v>2.1390370000000001</c:v>
                </c:pt>
                <c:pt idx="355">
                  <c:v>2.1439509999999999</c:v>
                </c:pt>
                <c:pt idx="356">
                  <c:v>2.1538460000000001</c:v>
                </c:pt>
                <c:pt idx="357">
                  <c:v>2.1812079999999998</c:v>
                </c:pt>
                <c:pt idx="358">
                  <c:v>2.1818179999999998</c:v>
                </c:pt>
                <c:pt idx="359">
                  <c:v>2.1890550000000002</c:v>
                </c:pt>
                <c:pt idx="360">
                  <c:v>2.2058819999999999</c:v>
                </c:pt>
                <c:pt idx="361">
                  <c:v>2.2099449999999998</c:v>
                </c:pt>
                <c:pt idx="362">
                  <c:v>2.2222219999999999</c:v>
                </c:pt>
                <c:pt idx="363">
                  <c:v>2.2280470000000001</c:v>
                </c:pt>
                <c:pt idx="364">
                  <c:v>2.228224</c:v>
                </c:pt>
                <c:pt idx="365">
                  <c:v>2.23068</c:v>
                </c:pt>
                <c:pt idx="366">
                  <c:v>2.2321430000000002</c:v>
                </c:pt>
                <c:pt idx="367">
                  <c:v>2.2388059999999999</c:v>
                </c:pt>
                <c:pt idx="368">
                  <c:v>2.2502740000000001</c:v>
                </c:pt>
                <c:pt idx="369">
                  <c:v>2.259887</c:v>
                </c:pt>
                <c:pt idx="370">
                  <c:v>2.259887</c:v>
                </c:pt>
                <c:pt idx="371">
                  <c:v>2.2964509999999998</c:v>
                </c:pt>
                <c:pt idx="372">
                  <c:v>2.298851</c:v>
                </c:pt>
                <c:pt idx="373">
                  <c:v>2.3041469999999999</c:v>
                </c:pt>
                <c:pt idx="374">
                  <c:v>2.3076919999999999</c:v>
                </c:pt>
                <c:pt idx="375">
                  <c:v>2.3121390000000002</c:v>
                </c:pt>
                <c:pt idx="376">
                  <c:v>2.3166020000000001</c:v>
                </c:pt>
                <c:pt idx="377">
                  <c:v>2.3188409999999999</c:v>
                </c:pt>
                <c:pt idx="378">
                  <c:v>2.3255810000000001</c:v>
                </c:pt>
                <c:pt idx="379">
                  <c:v>2.3255810000000001</c:v>
                </c:pt>
                <c:pt idx="380">
                  <c:v>2.328767</c:v>
                </c:pt>
                <c:pt idx="381">
                  <c:v>2.328967</c:v>
                </c:pt>
                <c:pt idx="382">
                  <c:v>2.3323610000000001</c:v>
                </c:pt>
                <c:pt idx="383">
                  <c:v>2.34192</c:v>
                </c:pt>
                <c:pt idx="384">
                  <c:v>2.354854</c:v>
                </c:pt>
                <c:pt idx="385">
                  <c:v>2.3630499999999999</c:v>
                </c:pt>
                <c:pt idx="386">
                  <c:v>2.3702030000000001</c:v>
                </c:pt>
                <c:pt idx="387">
                  <c:v>2.3809520000000002</c:v>
                </c:pt>
                <c:pt idx="388">
                  <c:v>2.392344</c:v>
                </c:pt>
                <c:pt idx="389">
                  <c:v>2.4028969999999998</c:v>
                </c:pt>
                <c:pt idx="390">
                  <c:v>2.424242</c:v>
                </c:pt>
                <c:pt idx="391">
                  <c:v>2.424242</c:v>
                </c:pt>
                <c:pt idx="392">
                  <c:v>2.43309</c:v>
                </c:pt>
                <c:pt idx="393">
                  <c:v>2.4432809999999998</c:v>
                </c:pt>
                <c:pt idx="394">
                  <c:v>2.4442080000000002</c:v>
                </c:pt>
                <c:pt idx="395">
                  <c:v>2.4647890000000001</c:v>
                </c:pt>
                <c:pt idx="396">
                  <c:v>2.4691360000000002</c:v>
                </c:pt>
                <c:pt idx="397">
                  <c:v>2.4844719999999998</c:v>
                </c:pt>
                <c:pt idx="398">
                  <c:v>2.5</c:v>
                </c:pt>
                <c:pt idx="399">
                  <c:v>2.5</c:v>
                </c:pt>
                <c:pt idx="400">
                  <c:v>2.5099070000000001</c:v>
                </c:pt>
                <c:pt idx="401">
                  <c:v>2.513747</c:v>
                </c:pt>
                <c:pt idx="402">
                  <c:v>2.5252530000000002</c:v>
                </c:pt>
                <c:pt idx="403">
                  <c:v>2.530459</c:v>
                </c:pt>
                <c:pt idx="404">
                  <c:v>2.538071</c:v>
                </c:pt>
                <c:pt idx="405">
                  <c:v>2.547771</c:v>
                </c:pt>
                <c:pt idx="406">
                  <c:v>2.5484200000000001</c:v>
                </c:pt>
                <c:pt idx="407">
                  <c:v>2.5495749999999999</c:v>
                </c:pt>
                <c:pt idx="408">
                  <c:v>2.5495749999999999</c:v>
                </c:pt>
                <c:pt idx="409">
                  <c:v>2.5516800000000002</c:v>
                </c:pt>
                <c:pt idx="410">
                  <c:v>2.560819</c:v>
                </c:pt>
                <c:pt idx="411">
                  <c:v>2.588686</c:v>
                </c:pt>
                <c:pt idx="412">
                  <c:v>2.5906739999999999</c:v>
                </c:pt>
                <c:pt idx="413">
                  <c:v>2.6049199999999999</c:v>
                </c:pt>
                <c:pt idx="414">
                  <c:v>2.6058629999999998</c:v>
                </c:pt>
                <c:pt idx="415">
                  <c:v>2.6119400000000002</c:v>
                </c:pt>
                <c:pt idx="416">
                  <c:v>2.614379</c:v>
                </c:pt>
                <c:pt idx="417">
                  <c:v>2.616279</c:v>
                </c:pt>
                <c:pt idx="418">
                  <c:v>2.6200869999999998</c:v>
                </c:pt>
                <c:pt idx="419">
                  <c:v>2.625483</c:v>
                </c:pt>
                <c:pt idx="420">
                  <c:v>2.6315789999999999</c:v>
                </c:pt>
                <c:pt idx="421">
                  <c:v>2.6415099999999998</c:v>
                </c:pt>
                <c:pt idx="422">
                  <c:v>2.6544020000000002</c:v>
                </c:pt>
                <c:pt idx="423">
                  <c:v>2.6755849999999999</c:v>
                </c:pt>
                <c:pt idx="424">
                  <c:v>2.676399</c:v>
                </c:pt>
                <c:pt idx="425">
                  <c:v>2.682563</c:v>
                </c:pt>
                <c:pt idx="426">
                  <c:v>2.684564</c:v>
                </c:pt>
                <c:pt idx="427">
                  <c:v>2.6923080000000001</c:v>
                </c:pt>
                <c:pt idx="428">
                  <c:v>2.6935660000000001</c:v>
                </c:pt>
                <c:pt idx="429">
                  <c:v>2.7</c:v>
                </c:pt>
                <c:pt idx="430">
                  <c:v>2.7027030000000001</c:v>
                </c:pt>
                <c:pt idx="431">
                  <c:v>2.7027030000000001</c:v>
                </c:pt>
                <c:pt idx="432">
                  <c:v>2.7055699999999998</c:v>
                </c:pt>
                <c:pt idx="433">
                  <c:v>2.706553</c:v>
                </c:pt>
                <c:pt idx="434">
                  <c:v>2.7071369999999999</c:v>
                </c:pt>
                <c:pt idx="435">
                  <c:v>2.7272729999999998</c:v>
                </c:pt>
                <c:pt idx="436">
                  <c:v>2.7272729999999998</c:v>
                </c:pt>
                <c:pt idx="437">
                  <c:v>2.7295280000000002</c:v>
                </c:pt>
                <c:pt idx="438">
                  <c:v>2.7463649999999999</c:v>
                </c:pt>
                <c:pt idx="439">
                  <c:v>2.7665320000000002</c:v>
                </c:pt>
                <c:pt idx="440">
                  <c:v>2.7872859999999999</c:v>
                </c:pt>
                <c:pt idx="441">
                  <c:v>2.7874569999999999</c:v>
                </c:pt>
                <c:pt idx="442">
                  <c:v>2.7898869999999998</c:v>
                </c:pt>
                <c:pt idx="443">
                  <c:v>2.791461</c:v>
                </c:pt>
                <c:pt idx="444">
                  <c:v>2.7932959999999998</c:v>
                </c:pt>
                <c:pt idx="445">
                  <c:v>2.8023600000000002</c:v>
                </c:pt>
                <c:pt idx="446">
                  <c:v>2.8409089999999999</c:v>
                </c:pt>
                <c:pt idx="447">
                  <c:v>2.8528530000000001</c:v>
                </c:pt>
                <c:pt idx="448">
                  <c:v>2.855407</c:v>
                </c:pt>
                <c:pt idx="449">
                  <c:v>2.8571430000000002</c:v>
                </c:pt>
                <c:pt idx="450">
                  <c:v>2.8662420000000002</c:v>
                </c:pt>
                <c:pt idx="451">
                  <c:v>2.868852</c:v>
                </c:pt>
                <c:pt idx="452">
                  <c:v>2.8735629999999999</c:v>
                </c:pt>
                <c:pt idx="453">
                  <c:v>2.8776980000000001</c:v>
                </c:pt>
                <c:pt idx="454">
                  <c:v>2.8879480000000002</c:v>
                </c:pt>
                <c:pt idx="455">
                  <c:v>2.9069769999999999</c:v>
                </c:pt>
                <c:pt idx="456">
                  <c:v>2.910053</c:v>
                </c:pt>
                <c:pt idx="457">
                  <c:v>2.9147980000000002</c:v>
                </c:pt>
                <c:pt idx="458">
                  <c:v>2.9239769999999998</c:v>
                </c:pt>
                <c:pt idx="459">
                  <c:v>2.932099</c:v>
                </c:pt>
                <c:pt idx="460">
                  <c:v>2.941176</c:v>
                </c:pt>
                <c:pt idx="461">
                  <c:v>2.9513889999999998</c:v>
                </c:pt>
                <c:pt idx="462">
                  <c:v>2.9556650000000002</c:v>
                </c:pt>
                <c:pt idx="463">
                  <c:v>2.978723</c:v>
                </c:pt>
                <c:pt idx="464">
                  <c:v>2.9792749999999999</c:v>
                </c:pt>
                <c:pt idx="465">
                  <c:v>2.9900329999999999</c:v>
                </c:pt>
                <c:pt idx="466">
                  <c:v>3.0120480000000001</c:v>
                </c:pt>
                <c:pt idx="467">
                  <c:v>3.0120480000000001</c:v>
                </c:pt>
                <c:pt idx="468">
                  <c:v>3.030303</c:v>
                </c:pt>
                <c:pt idx="469">
                  <c:v>3.04054</c:v>
                </c:pt>
                <c:pt idx="470">
                  <c:v>3.0448719999999998</c:v>
                </c:pt>
                <c:pt idx="471">
                  <c:v>3.0612240000000002</c:v>
                </c:pt>
                <c:pt idx="472">
                  <c:v>3.0640670000000001</c:v>
                </c:pt>
                <c:pt idx="473">
                  <c:v>3.0769229999999999</c:v>
                </c:pt>
                <c:pt idx="474">
                  <c:v>3.078983</c:v>
                </c:pt>
                <c:pt idx="475">
                  <c:v>3.0927829999999998</c:v>
                </c:pt>
                <c:pt idx="476">
                  <c:v>3.0927829999999998</c:v>
                </c:pt>
                <c:pt idx="477">
                  <c:v>3.0997300000000001</c:v>
                </c:pt>
                <c:pt idx="478">
                  <c:v>3.1204640000000001</c:v>
                </c:pt>
                <c:pt idx="479">
                  <c:v>3.125</c:v>
                </c:pt>
                <c:pt idx="480">
                  <c:v>3.125</c:v>
                </c:pt>
                <c:pt idx="481">
                  <c:v>3.1446540000000001</c:v>
                </c:pt>
                <c:pt idx="482">
                  <c:v>3.176383</c:v>
                </c:pt>
                <c:pt idx="483">
                  <c:v>3.1791909999999999</c:v>
                </c:pt>
                <c:pt idx="484">
                  <c:v>3.1835209999999998</c:v>
                </c:pt>
                <c:pt idx="485">
                  <c:v>3.2</c:v>
                </c:pt>
                <c:pt idx="486">
                  <c:v>3.2028470000000002</c:v>
                </c:pt>
                <c:pt idx="487">
                  <c:v>3.225806</c:v>
                </c:pt>
                <c:pt idx="488">
                  <c:v>3.225806</c:v>
                </c:pt>
                <c:pt idx="489">
                  <c:v>3.227976</c:v>
                </c:pt>
                <c:pt idx="490">
                  <c:v>3.2299739999999999</c:v>
                </c:pt>
                <c:pt idx="491">
                  <c:v>3.2360989999999998</c:v>
                </c:pt>
                <c:pt idx="492">
                  <c:v>3.2503359999999999</c:v>
                </c:pt>
                <c:pt idx="493">
                  <c:v>3.2581449999999998</c:v>
                </c:pt>
                <c:pt idx="494">
                  <c:v>3.2608700000000002</c:v>
                </c:pt>
                <c:pt idx="495">
                  <c:v>3.2608700000000002</c:v>
                </c:pt>
                <c:pt idx="496">
                  <c:v>3.2640950000000002</c:v>
                </c:pt>
                <c:pt idx="497">
                  <c:v>3.2765399999999998</c:v>
                </c:pt>
                <c:pt idx="498">
                  <c:v>3.2786879999999998</c:v>
                </c:pt>
                <c:pt idx="499">
                  <c:v>3.2854209999999999</c:v>
                </c:pt>
                <c:pt idx="500">
                  <c:v>3.3057850000000002</c:v>
                </c:pt>
                <c:pt idx="501">
                  <c:v>3.308824</c:v>
                </c:pt>
                <c:pt idx="502">
                  <c:v>3.3210329999999999</c:v>
                </c:pt>
                <c:pt idx="503">
                  <c:v>3.3254160000000001</c:v>
                </c:pt>
                <c:pt idx="504">
                  <c:v>3.3333330000000001</c:v>
                </c:pt>
                <c:pt idx="505">
                  <c:v>3.3333330000000001</c:v>
                </c:pt>
                <c:pt idx="506">
                  <c:v>3.3434650000000001</c:v>
                </c:pt>
                <c:pt idx="507">
                  <c:v>3.3444820000000002</c:v>
                </c:pt>
                <c:pt idx="508">
                  <c:v>3.3636360000000001</c:v>
                </c:pt>
                <c:pt idx="509">
                  <c:v>3.367003</c:v>
                </c:pt>
                <c:pt idx="510">
                  <c:v>3.3854169999999999</c:v>
                </c:pt>
                <c:pt idx="511">
                  <c:v>3.389831</c:v>
                </c:pt>
                <c:pt idx="512">
                  <c:v>3.389831</c:v>
                </c:pt>
                <c:pt idx="513">
                  <c:v>3.3973789999999999</c:v>
                </c:pt>
                <c:pt idx="514">
                  <c:v>3.4121589999999999</c:v>
                </c:pt>
                <c:pt idx="515">
                  <c:v>3.4126989999999999</c:v>
                </c:pt>
                <c:pt idx="516">
                  <c:v>3.418803</c:v>
                </c:pt>
                <c:pt idx="517">
                  <c:v>3.422053</c:v>
                </c:pt>
                <c:pt idx="518">
                  <c:v>3.4226190000000001</c:v>
                </c:pt>
                <c:pt idx="519">
                  <c:v>3.4229829999999999</c:v>
                </c:pt>
                <c:pt idx="520">
                  <c:v>3.4303530000000002</c:v>
                </c:pt>
                <c:pt idx="521">
                  <c:v>3.4313729999999998</c:v>
                </c:pt>
                <c:pt idx="522">
                  <c:v>3.4354689999999999</c:v>
                </c:pt>
                <c:pt idx="523">
                  <c:v>3.4360189999999999</c:v>
                </c:pt>
                <c:pt idx="524">
                  <c:v>3.4405380000000001</c:v>
                </c:pt>
                <c:pt idx="525">
                  <c:v>3.445306</c:v>
                </c:pt>
                <c:pt idx="526">
                  <c:v>3.4521790000000001</c:v>
                </c:pt>
                <c:pt idx="527">
                  <c:v>3.4682080000000002</c:v>
                </c:pt>
                <c:pt idx="528">
                  <c:v>3.4690799999999999</c:v>
                </c:pt>
                <c:pt idx="529">
                  <c:v>3.4778229999999999</c:v>
                </c:pt>
                <c:pt idx="530">
                  <c:v>3.4855770000000001</c:v>
                </c:pt>
                <c:pt idx="531">
                  <c:v>3.4902169999999999</c:v>
                </c:pt>
                <c:pt idx="532">
                  <c:v>3.508772</c:v>
                </c:pt>
                <c:pt idx="533">
                  <c:v>3.508772</c:v>
                </c:pt>
                <c:pt idx="534">
                  <c:v>3.5107590000000002</c:v>
                </c:pt>
                <c:pt idx="535">
                  <c:v>3.515625</c:v>
                </c:pt>
                <c:pt idx="536">
                  <c:v>3.5398230000000002</c:v>
                </c:pt>
                <c:pt idx="537">
                  <c:v>3.5460989999999999</c:v>
                </c:pt>
                <c:pt idx="538">
                  <c:v>3.5494880000000002</c:v>
                </c:pt>
                <c:pt idx="539">
                  <c:v>3.5555560000000002</c:v>
                </c:pt>
                <c:pt idx="540">
                  <c:v>3.557312</c:v>
                </c:pt>
                <c:pt idx="541">
                  <c:v>3.5647280000000001</c:v>
                </c:pt>
                <c:pt idx="542">
                  <c:v>3.5714290000000002</c:v>
                </c:pt>
                <c:pt idx="543">
                  <c:v>3.5986910000000001</c:v>
                </c:pt>
                <c:pt idx="544">
                  <c:v>3.6004649999999998</c:v>
                </c:pt>
                <c:pt idx="545">
                  <c:v>3.6044360000000002</c:v>
                </c:pt>
                <c:pt idx="546">
                  <c:v>3.604651</c:v>
                </c:pt>
                <c:pt idx="547">
                  <c:v>3.6231879999999999</c:v>
                </c:pt>
                <c:pt idx="548">
                  <c:v>3.6269429999999998</c:v>
                </c:pt>
                <c:pt idx="549">
                  <c:v>3.6317569999999999</c:v>
                </c:pt>
                <c:pt idx="550">
                  <c:v>3.6328870000000002</c:v>
                </c:pt>
                <c:pt idx="551">
                  <c:v>3.6450079999999998</c:v>
                </c:pt>
                <c:pt idx="552">
                  <c:v>3.6585369999999999</c:v>
                </c:pt>
                <c:pt idx="553">
                  <c:v>3.6734689999999999</c:v>
                </c:pt>
                <c:pt idx="554">
                  <c:v>3.7037040000000001</c:v>
                </c:pt>
                <c:pt idx="555">
                  <c:v>3.7037040000000001</c:v>
                </c:pt>
                <c:pt idx="556">
                  <c:v>3.7202380000000002</c:v>
                </c:pt>
                <c:pt idx="557">
                  <c:v>3.7209300000000001</c:v>
                </c:pt>
                <c:pt idx="558">
                  <c:v>3.7247469999999998</c:v>
                </c:pt>
                <c:pt idx="559">
                  <c:v>3.7313429999999999</c:v>
                </c:pt>
                <c:pt idx="560">
                  <c:v>3.7313429999999999</c:v>
                </c:pt>
                <c:pt idx="561">
                  <c:v>3.7406950000000001</c:v>
                </c:pt>
                <c:pt idx="562">
                  <c:v>3.75</c:v>
                </c:pt>
                <c:pt idx="563">
                  <c:v>3.7569059999999999</c:v>
                </c:pt>
                <c:pt idx="564">
                  <c:v>3.7613490000000001</c:v>
                </c:pt>
                <c:pt idx="565">
                  <c:v>3.7735850000000002</c:v>
                </c:pt>
                <c:pt idx="566">
                  <c:v>3.7815120000000002</c:v>
                </c:pt>
                <c:pt idx="567">
                  <c:v>3.8036810000000001</c:v>
                </c:pt>
                <c:pt idx="568">
                  <c:v>3.8043480000000001</c:v>
                </c:pt>
                <c:pt idx="569">
                  <c:v>3.8043480000000001</c:v>
                </c:pt>
                <c:pt idx="570">
                  <c:v>3.8062279999999999</c:v>
                </c:pt>
                <c:pt idx="571">
                  <c:v>3.8108680000000001</c:v>
                </c:pt>
                <c:pt idx="572">
                  <c:v>3.833221</c:v>
                </c:pt>
                <c:pt idx="573">
                  <c:v>3.8461539999999999</c:v>
                </c:pt>
                <c:pt idx="574">
                  <c:v>3.8461539999999999</c:v>
                </c:pt>
                <c:pt idx="575">
                  <c:v>3.8582679999999998</c:v>
                </c:pt>
                <c:pt idx="576">
                  <c:v>3.8617889999999999</c:v>
                </c:pt>
                <c:pt idx="577">
                  <c:v>3.8636360000000001</c:v>
                </c:pt>
                <c:pt idx="578">
                  <c:v>3.8717730000000001</c:v>
                </c:pt>
                <c:pt idx="579">
                  <c:v>3.8723399999999999</c:v>
                </c:pt>
                <c:pt idx="580">
                  <c:v>3.875969</c:v>
                </c:pt>
                <c:pt idx="581">
                  <c:v>3.8777910000000002</c:v>
                </c:pt>
                <c:pt idx="582">
                  <c:v>3.8812790000000001</c:v>
                </c:pt>
                <c:pt idx="583">
                  <c:v>3.8817010000000001</c:v>
                </c:pt>
                <c:pt idx="584">
                  <c:v>3.8817010000000001</c:v>
                </c:pt>
                <c:pt idx="585">
                  <c:v>3.8834949999999999</c:v>
                </c:pt>
                <c:pt idx="586">
                  <c:v>3.8888889999999998</c:v>
                </c:pt>
                <c:pt idx="587">
                  <c:v>3.8917090000000001</c:v>
                </c:pt>
                <c:pt idx="588">
                  <c:v>3.8917090000000001</c:v>
                </c:pt>
                <c:pt idx="589">
                  <c:v>3.8961039999999998</c:v>
                </c:pt>
                <c:pt idx="590">
                  <c:v>3.9053249999999999</c:v>
                </c:pt>
                <c:pt idx="591">
                  <c:v>3.9215689999999999</c:v>
                </c:pt>
                <c:pt idx="592">
                  <c:v>3.9252340000000001</c:v>
                </c:pt>
                <c:pt idx="593">
                  <c:v>3.947368</c:v>
                </c:pt>
                <c:pt idx="594">
                  <c:v>3.9548019999999999</c:v>
                </c:pt>
                <c:pt idx="595">
                  <c:v>3.9568349999999999</c:v>
                </c:pt>
                <c:pt idx="596">
                  <c:v>3.9585300000000001</c:v>
                </c:pt>
                <c:pt idx="597">
                  <c:v>3.9603959999999998</c:v>
                </c:pt>
                <c:pt idx="598">
                  <c:v>3.9655170000000002</c:v>
                </c:pt>
                <c:pt idx="599">
                  <c:v>3.9682539999999999</c:v>
                </c:pt>
                <c:pt idx="600">
                  <c:v>3.9682539999999999</c:v>
                </c:pt>
                <c:pt idx="601">
                  <c:v>3.9755349999999998</c:v>
                </c:pt>
                <c:pt idx="602">
                  <c:v>3.9930560000000002</c:v>
                </c:pt>
                <c:pt idx="603">
                  <c:v>3.994294</c:v>
                </c:pt>
                <c:pt idx="604">
                  <c:v>4</c:v>
                </c:pt>
                <c:pt idx="605">
                  <c:v>4</c:v>
                </c:pt>
                <c:pt idx="606">
                  <c:v>4</c:v>
                </c:pt>
                <c:pt idx="607">
                  <c:v>4.0137049999999999</c:v>
                </c:pt>
                <c:pt idx="608">
                  <c:v>4.0219379999999996</c:v>
                </c:pt>
                <c:pt idx="609">
                  <c:v>4.0332150000000002</c:v>
                </c:pt>
                <c:pt idx="610">
                  <c:v>4.0332150000000002</c:v>
                </c:pt>
                <c:pt idx="611">
                  <c:v>4.0404039999999997</c:v>
                </c:pt>
                <c:pt idx="612">
                  <c:v>4.0415710000000002</c:v>
                </c:pt>
                <c:pt idx="613">
                  <c:v>4.0481400000000001</c:v>
                </c:pt>
                <c:pt idx="614">
                  <c:v>4.0590409999999997</c:v>
                </c:pt>
                <c:pt idx="615">
                  <c:v>4.0816330000000001</c:v>
                </c:pt>
                <c:pt idx="616">
                  <c:v>4.0909089999999999</c:v>
                </c:pt>
                <c:pt idx="617">
                  <c:v>4.1095889999999997</c:v>
                </c:pt>
                <c:pt idx="618">
                  <c:v>4.1095889999999997</c:v>
                </c:pt>
                <c:pt idx="619">
                  <c:v>4.1118420000000002</c:v>
                </c:pt>
                <c:pt idx="620">
                  <c:v>4.1237110000000001</c:v>
                </c:pt>
                <c:pt idx="621">
                  <c:v>4.12758</c:v>
                </c:pt>
                <c:pt idx="622">
                  <c:v>4.1297940000000004</c:v>
                </c:pt>
                <c:pt idx="623">
                  <c:v>4.1329739999999999</c:v>
                </c:pt>
                <c:pt idx="624">
                  <c:v>4.1420120000000002</c:v>
                </c:pt>
                <c:pt idx="625">
                  <c:v>4.1469189999999996</c:v>
                </c:pt>
                <c:pt idx="626">
                  <c:v>4.155125</c:v>
                </c:pt>
                <c:pt idx="627">
                  <c:v>4.1763339999999998</c:v>
                </c:pt>
                <c:pt idx="628">
                  <c:v>4.1791039999999997</c:v>
                </c:pt>
                <c:pt idx="629">
                  <c:v>4.1876049999999996</c:v>
                </c:pt>
                <c:pt idx="630">
                  <c:v>4.2016809999999998</c:v>
                </c:pt>
                <c:pt idx="631">
                  <c:v>4.2105259999999998</c:v>
                </c:pt>
                <c:pt idx="632">
                  <c:v>4.2134830000000001</c:v>
                </c:pt>
                <c:pt idx="633">
                  <c:v>4.2168669999999997</c:v>
                </c:pt>
                <c:pt idx="634">
                  <c:v>4.2283299999999997</c:v>
                </c:pt>
                <c:pt idx="635">
                  <c:v>4.2360059999999997</c:v>
                </c:pt>
                <c:pt idx="636">
                  <c:v>4.2424239999999998</c:v>
                </c:pt>
                <c:pt idx="637">
                  <c:v>4.2483659999999999</c:v>
                </c:pt>
                <c:pt idx="638">
                  <c:v>4.2492919999999996</c:v>
                </c:pt>
                <c:pt idx="639">
                  <c:v>4.2510120000000002</c:v>
                </c:pt>
                <c:pt idx="640">
                  <c:v>4.2553190000000001</c:v>
                </c:pt>
                <c:pt idx="641">
                  <c:v>4.2654030000000001</c:v>
                </c:pt>
                <c:pt idx="642">
                  <c:v>4.2720440000000002</c:v>
                </c:pt>
                <c:pt idx="643">
                  <c:v>4.2821160000000003</c:v>
                </c:pt>
                <c:pt idx="644">
                  <c:v>4.2944779999999998</c:v>
                </c:pt>
                <c:pt idx="645">
                  <c:v>4.301075</c:v>
                </c:pt>
                <c:pt idx="646">
                  <c:v>4.3238269999999996</c:v>
                </c:pt>
                <c:pt idx="647">
                  <c:v>4.3280180000000001</c:v>
                </c:pt>
                <c:pt idx="648">
                  <c:v>4.3321300000000003</c:v>
                </c:pt>
                <c:pt idx="649">
                  <c:v>4.3328410000000002</c:v>
                </c:pt>
                <c:pt idx="650">
                  <c:v>4.334365</c:v>
                </c:pt>
                <c:pt idx="651">
                  <c:v>4.3356640000000004</c:v>
                </c:pt>
                <c:pt idx="652">
                  <c:v>4.336735</c:v>
                </c:pt>
                <c:pt idx="653">
                  <c:v>4.3399640000000002</c:v>
                </c:pt>
                <c:pt idx="654">
                  <c:v>4.3478260000000004</c:v>
                </c:pt>
                <c:pt idx="655">
                  <c:v>4.3533609999999996</c:v>
                </c:pt>
                <c:pt idx="656">
                  <c:v>4.3533929999999996</c:v>
                </c:pt>
                <c:pt idx="657">
                  <c:v>4.3859649999999997</c:v>
                </c:pt>
                <c:pt idx="658">
                  <c:v>4.3956049999999998</c:v>
                </c:pt>
                <c:pt idx="659">
                  <c:v>4.3988269999999998</c:v>
                </c:pt>
                <c:pt idx="660">
                  <c:v>4.4117649999999999</c:v>
                </c:pt>
                <c:pt idx="661">
                  <c:v>4.4137930000000001</c:v>
                </c:pt>
                <c:pt idx="662">
                  <c:v>4.4150109999999998</c:v>
                </c:pt>
                <c:pt idx="663">
                  <c:v>4.416404</c:v>
                </c:pt>
                <c:pt idx="664">
                  <c:v>4.4296790000000001</c:v>
                </c:pt>
                <c:pt idx="665">
                  <c:v>4.444445</c:v>
                </c:pt>
                <c:pt idx="666">
                  <c:v>4.4642860000000004</c:v>
                </c:pt>
                <c:pt idx="667">
                  <c:v>4.4642860000000004</c:v>
                </c:pt>
                <c:pt idx="668">
                  <c:v>4.4728440000000003</c:v>
                </c:pt>
                <c:pt idx="669">
                  <c:v>4.4776119999999997</c:v>
                </c:pt>
                <c:pt idx="670">
                  <c:v>4.4902090000000001</c:v>
                </c:pt>
                <c:pt idx="671">
                  <c:v>4.4996640000000001</c:v>
                </c:pt>
                <c:pt idx="672">
                  <c:v>4.5</c:v>
                </c:pt>
                <c:pt idx="673">
                  <c:v>4.519774</c:v>
                </c:pt>
                <c:pt idx="674">
                  <c:v>4.5248869999999997</c:v>
                </c:pt>
                <c:pt idx="675">
                  <c:v>4.5248869999999997</c:v>
                </c:pt>
                <c:pt idx="676">
                  <c:v>4.5454549999999996</c:v>
                </c:pt>
                <c:pt idx="677">
                  <c:v>4.5652169999999996</c:v>
                </c:pt>
                <c:pt idx="678">
                  <c:v>4.5662099999999999</c:v>
                </c:pt>
                <c:pt idx="679">
                  <c:v>4.5685279999999997</c:v>
                </c:pt>
                <c:pt idx="680">
                  <c:v>4.5685279999999997</c:v>
                </c:pt>
                <c:pt idx="681">
                  <c:v>4.5690549999999996</c:v>
                </c:pt>
                <c:pt idx="682">
                  <c:v>4.5801530000000001</c:v>
                </c:pt>
                <c:pt idx="683">
                  <c:v>4.5871560000000002</c:v>
                </c:pt>
                <c:pt idx="684">
                  <c:v>4.5931759999999997</c:v>
                </c:pt>
                <c:pt idx="685">
                  <c:v>4.5949220000000004</c:v>
                </c:pt>
                <c:pt idx="686">
                  <c:v>4.5999999999999996</c:v>
                </c:pt>
                <c:pt idx="687">
                  <c:v>4.6070460000000004</c:v>
                </c:pt>
                <c:pt idx="688">
                  <c:v>4.6242780000000003</c:v>
                </c:pt>
                <c:pt idx="689">
                  <c:v>4.6251990000000003</c:v>
                </c:pt>
                <c:pt idx="690">
                  <c:v>4.6296299999999997</c:v>
                </c:pt>
                <c:pt idx="691">
                  <c:v>4.6296299999999997</c:v>
                </c:pt>
                <c:pt idx="692">
                  <c:v>4.6325880000000002</c:v>
                </c:pt>
                <c:pt idx="693">
                  <c:v>4.6325880000000002</c:v>
                </c:pt>
                <c:pt idx="694">
                  <c:v>4.6351930000000001</c:v>
                </c:pt>
                <c:pt idx="695">
                  <c:v>4.6363640000000004</c:v>
                </c:pt>
                <c:pt idx="696">
                  <c:v>4.6391749999999998</c:v>
                </c:pt>
                <c:pt idx="697">
                  <c:v>4.6454769999999996</c:v>
                </c:pt>
                <c:pt idx="698">
                  <c:v>4.6511630000000004</c:v>
                </c:pt>
                <c:pt idx="699">
                  <c:v>4.658385</c:v>
                </c:pt>
                <c:pt idx="700">
                  <c:v>4.6610170000000002</c:v>
                </c:pt>
                <c:pt idx="701">
                  <c:v>4.66805</c:v>
                </c:pt>
                <c:pt idx="702">
                  <c:v>4.6875</c:v>
                </c:pt>
                <c:pt idx="703">
                  <c:v>4.6931409999999998</c:v>
                </c:pt>
                <c:pt idx="704">
                  <c:v>4.705883</c:v>
                </c:pt>
                <c:pt idx="705">
                  <c:v>4.7109209999999999</c:v>
                </c:pt>
                <c:pt idx="706">
                  <c:v>4.7169809999999996</c:v>
                </c:pt>
                <c:pt idx="707">
                  <c:v>4.72973</c:v>
                </c:pt>
                <c:pt idx="708">
                  <c:v>4.7343330000000003</c:v>
                </c:pt>
                <c:pt idx="709">
                  <c:v>4.7393359999999998</c:v>
                </c:pt>
                <c:pt idx="710">
                  <c:v>4.7430830000000004</c:v>
                </c:pt>
                <c:pt idx="711">
                  <c:v>4.7486030000000001</c:v>
                </c:pt>
                <c:pt idx="712">
                  <c:v>4.7531990000000004</c:v>
                </c:pt>
                <c:pt idx="713">
                  <c:v>4.7557840000000002</c:v>
                </c:pt>
                <c:pt idx="714">
                  <c:v>4.7571849999999998</c:v>
                </c:pt>
                <c:pt idx="715">
                  <c:v>4.757282</c:v>
                </c:pt>
                <c:pt idx="716">
                  <c:v>4.7619049999999996</c:v>
                </c:pt>
                <c:pt idx="717">
                  <c:v>4.7619049999999996</c:v>
                </c:pt>
                <c:pt idx="718">
                  <c:v>4.7709919999999997</c:v>
                </c:pt>
                <c:pt idx="719">
                  <c:v>4.7761189999999996</c:v>
                </c:pt>
                <c:pt idx="720">
                  <c:v>4.7794119999999998</c:v>
                </c:pt>
                <c:pt idx="721">
                  <c:v>4.7916670000000003</c:v>
                </c:pt>
                <c:pt idx="722">
                  <c:v>4.7927460000000002</c:v>
                </c:pt>
                <c:pt idx="723">
                  <c:v>4.7945200000000003</c:v>
                </c:pt>
                <c:pt idx="724">
                  <c:v>4.8034929999999996</c:v>
                </c:pt>
                <c:pt idx="725">
                  <c:v>4.804805</c:v>
                </c:pt>
                <c:pt idx="726">
                  <c:v>4.8250900000000003</c:v>
                </c:pt>
                <c:pt idx="727">
                  <c:v>4.8269580000000003</c:v>
                </c:pt>
                <c:pt idx="728">
                  <c:v>4.8275860000000002</c:v>
                </c:pt>
                <c:pt idx="729">
                  <c:v>4.8387099999999998</c:v>
                </c:pt>
                <c:pt idx="730">
                  <c:v>4.8409399999999998</c:v>
                </c:pt>
                <c:pt idx="731">
                  <c:v>4.8563609999999997</c:v>
                </c:pt>
                <c:pt idx="732">
                  <c:v>4.8606150000000001</c:v>
                </c:pt>
                <c:pt idx="733">
                  <c:v>4.8632220000000004</c:v>
                </c:pt>
                <c:pt idx="734">
                  <c:v>4.864865</c:v>
                </c:pt>
                <c:pt idx="735">
                  <c:v>4.8780489999999999</c:v>
                </c:pt>
                <c:pt idx="736">
                  <c:v>4.8922059999999998</c:v>
                </c:pt>
                <c:pt idx="737">
                  <c:v>4.9107139999999996</c:v>
                </c:pt>
                <c:pt idx="738">
                  <c:v>4.9295770000000001</c:v>
                </c:pt>
                <c:pt idx="739">
                  <c:v>4.9401200000000003</c:v>
                </c:pt>
                <c:pt idx="740">
                  <c:v>4.9504950000000001</c:v>
                </c:pt>
                <c:pt idx="741">
                  <c:v>4.9504950000000001</c:v>
                </c:pt>
                <c:pt idx="742">
                  <c:v>4.9513699999999998</c:v>
                </c:pt>
                <c:pt idx="743">
                  <c:v>4.9562679999999997</c:v>
                </c:pt>
                <c:pt idx="744">
                  <c:v>4.9833889999999998</c:v>
                </c:pt>
                <c:pt idx="745">
                  <c:v>5.0100199999999999</c:v>
                </c:pt>
                <c:pt idx="746">
                  <c:v>5.0167219999999997</c:v>
                </c:pt>
                <c:pt idx="747">
                  <c:v>5.0209200000000003</c:v>
                </c:pt>
                <c:pt idx="748">
                  <c:v>5.024311</c:v>
                </c:pt>
                <c:pt idx="749">
                  <c:v>5.0251260000000002</c:v>
                </c:pt>
                <c:pt idx="750">
                  <c:v>5.0264550000000003</c:v>
                </c:pt>
                <c:pt idx="751">
                  <c:v>5.0458720000000001</c:v>
                </c:pt>
                <c:pt idx="752">
                  <c:v>5.0468640000000002</c:v>
                </c:pt>
                <c:pt idx="753">
                  <c:v>5.0583660000000004</c:v>
                </c:pt>
                <c:pt idx="754">
                  <c:v>5.0659270000000003</c:v>
                </c:pt>
                <c:pt idx="755">
                  <c:v>5.084746</c:v>
                </c:pt>
                <c:pt idx="756">
                  <c:v>5.0890579999999996</c:v>
                </c:pt>
                <c:pt idx="757">
                  <c:v>5.0938340000000002</c:v>
                </c:pt>
                <c:pt idx="758">
                  <c:v>5.1020409999999998</c:v>
                </c:pt>
                <c:pt idx="759">
                  <c:v>5.1020409999999998</c:v>
                </c:pt>
                <c:pt idx="760">
                  <c:v>5.1063830000000001</c:v>
                </c:pt>
                <c:pt idx="761">
                  <c:v>5.1104969999999996</c:v>
                </c:pt>
                <c:pt idx="762">
                  <c:v>5.1124739999999997</c:v>
                </c:pt>
                <c:pt idx="763">
                  <c:v>5.1181099999999997</c:v>
                </c:pt>
                <c:pt idx="764">
                  <c:v>5.1194540000000002</c:v>
                </c:pt>
                <c:pt idx="765">
                  <c:v>5.1219510000000001</c:v>
                </c:pt>
                <c:pt idx="766">
                  <c:v>5.1219510000000001</c:v>
                </c:pt>
                <c:pt idx="767">
                  <c:v>5.1282050000000003</c:v>
                </c:pt>
                <c:pt idx="768">
                  <c:v>5.1470589999999996</c:v>
                </c:pt>
                <c:pt idx="769">
                  <c:v>5.1488329999999998</c:v>
                </c:pt>
                <c:pt idx="770">
                  <c:v>5.1502150000000002</c:v>
                </c:pt>
                <c:pt idx="771">
                  <c:v>5.1643189999999999</c:v>
                </c:pt>
                <c:pt idx="772">
                  <c:v>5.1666670000000003</c:v>
                </c:pt>
                <c:pt idx="773">
                  <c:v>5.1684089999999996</c:v>
                </c:pt>
                <c:pt idx="774">
                  <c:v>5.1724139999999998</c:v>
                </c:pt>
                <c:pt idx="775">
                  <c:v>5.1724139999999998</c:v>
                </c:pt>
                <c:pt idx="776">
                  <c:v>5.176132</c:v>
                </c:pt>
                <c:pt idx="777">
                  <c:v>5.1851849999999997</c:v>
                </c:pt>
                <c:pt idx="778">
                  <c:v>5.1893409999999998</c:v>
                </c:pt>
                <c:pt idx="779">
                  <c:v>5.1948049999999997</c:v>
                </c:pt>
                <c:pt idx="780">
                  <c:v>5.1948049999999997</c:v>
                </c:pt>
                <c:pt idx="781">
                  <c:v>5.1948049999999997</c:v>
                </c:pt>
                <c:pt idx="782">
                  <c:v>5.202312</c:v>
                </c:pt>
                <c:pt idx="783">
                  <c:v>5.2054799999999997</c:v>
                </c:pt>
                <c:pt idx="784">
                  <c:v>5.2064630000000003</c:v>
                </c:pt>
                <c:pt idx="785">
                  <c:v>5.2093970000000001</c:v>
                </c:pt>
                <c:pt idx="786">
                  <c:v>5.2147240000000004</c:v>
                </c:pt>
                <c:pt idx="787">
                  <c:v>5.2208829999999997</c:v>
                </c:pt>
                <c:pt idx="788">
                  <c:v>5.2272730000000003</c:v>
                </c:pt>
                <c:pt idx="789">
                  <c:v>5.232558</c:v>
                </c:pt>
                <c:pt idx="790">
                  <c:v>5.242718</c:v>
                </c:pt>
                <c:pt idx="791">
                  <c:v>5.257511</c:v>
                </c:pt>
                <c:pt idx="792">
                  <c:v>5.2631579999999998</c:v>
                </c:pt>
                <c:pt idx="793">
                  <c:v>5.2770450000000002</c:v>
                </c:pt>
                <c:pt idx="794">
                  <c:v>5.2805280000000003</c:v>
                </c:pt>
                <c:pt idx="795">
                  <c:v>5.2873559999999999</c:v>
                </c:pt>
                <c:pt idx="796">
                  <c:v>5.288462</c:v>
                </c:pt>
                <c:pt idx="797">
                  <c:v>5.3030299999999997</c:v>
                </c:pt>
                <c:pt idx="798">
                  <c:v>5.3030299999999997</c:v>
                </c:pt>
                <c:pt idx="799">
                  <c:v>5.3133520000000001</c:v>
                </c:pt>
                <c:pt idx="800">
                  <c:v>5.3140099999999997</c:v>
                </c:pt>
                <c:pt idx="801">
                  <c:v>5.3342809999999998</c:v>
                </c:pt>
                <c:pt idx="802">
                  <c:v>5.3435119999999996</c:v>
                </c:pt>
                <c:pt idx="803">
                  <c:v>5.347594</c:v>
                </c:pt>
                <c:pt idx="804">
                  <c:v>5.347594</c:v>
                </c:pt>
                <c:pt idx="805">
                  <c:v>5.3571429999999998</c:v>
                </c:pt>
                <c:pt idx="806">
                  <c:v>5.3691279999999999</c:v>
                </c:pt>
                <c:pt idx="807">
                  <c:v>5.3781509999999999</c:v>
                </c:pt>
                <c:pt idx="808">
                  <c:v>5.3801170000000003</c:v>
                </c:pt>
                <c:pt idx="809">
                  <c:v>5.3846150000000002</c:v>
                </c:pt>
                <c:pt idx="810">
                  <c:v>5.4089710000000002</c:v>
                </c:pt>
                <c:pt idx="811">
                  <c:v>5.4145519999999996</c:v>
                </c:pt>
                <c:pt idx="812">
                  <c:v>5.4216870000000004</c:v>
                </c:pt>
                <c:pt idx="813">
                  <c:v>5.4298640000000002</c:v>
                </c:pt>
                <c:pt idx="814">
                  <c:v>5.438402</c:v>
                </c:pt>
                <c:pt idx="815">
                  <c:v>5.4458089999999997</c:v>
                </c:pt>
                <c:pt idx="816">
                  <c:v>5.4535640000000001</c:v>
                </c:pt>
                <c:pt idx="817">
                  <c:v>5.4590569999999996</c:v>
                </c:pt>
                <c:pt idx="818">
                  <c:v>5.4644810000000001</c:v>
                </c:pt>
                <c:pt idx="819">
                  <c:v>5.4735009999999997</c:v>
                </c:pt>
                <c:pt idx="820">
                  <c:v>5.4914449999999997</c:v>
                </c:pt>
                <c:pt idx="821">
                  <c:v>5.4945050000000002</c:v>
                </c:pt>
                <c:pt idx="822">
                  <c:v>5.495978</c:v>
                </c:pt>
                <c:pt idx="823">
                  <c:v>5.5096420000000004</c:v>
                </c:pt>
                <c:pt idx="824">
                  <c:v>5.555555</c:v>
                </c:pt>
                <c:pt idx="825">
                  <c:v>5.555555</c:v>
                </c:pt>
                <c:pt idx="826">
                  <c:v>5.5585829999999996</c:v>
                </c:pt>
                <c:pt idx="827">
                  <c:v>5.5842809999999998</c:v>
                </c:pt>
                <c:pt idx="828">
                  <c:v>5.5844149999999999</c:v>
                </c:pt>
                <c:pt idx="829">
                  <c:v>5.5893540000000002</c:v>
                </c:pt>
                <c:pt idx="830">
                  <c:v>5.5913979999999999</c:v>
                </c:pt>
                <c:pt idx="831">
                  <c:v>5.6016599999999999</c:v>
                </c:pt>
                <c:pt idx="832">
                  <c:v>5.6179779999999999</c:v>
                </c:pt>
                <c:pt idx="833">
                  <c:v>5.6338030000000003</c:v>
                </c:pt>
                <c:pt idx="834">
                  <c:v>5.6338030000000003</c:v>
                </c:pt>
                <c:pt idx="835">
                  <c:v>5.6390979999999997</c:v>
                </c:pt>
                <c:pt idx="836">
                  <c:v>5.639615</c:v>
                </c:pt>
                <c:pt idx="837">
                  <c:v>5.6488870000000002</c:v>
                </c:pt>
                <c:pt idx="838">
                  <c:v>5.651491</c:v>
                </c:pt>
                <c:pt idx="839">
                  <c:v>5.6603779999999997</c:v>
                </c:pt>
                <c:pt idx="840">
                  <c:v>5.6737590000000004</c:v>
                </c:pt>
                <c:pt idx="841">
                  <c:v>5.6737590000000004</c:v>
                </c:pt>
                <c:pt idx="842">
                  <c:v>5.6790120000000002</c:v>
                </c:pt>
                <c:pt idx="843">
                  <c:v>5.7057060000000002</c:v>
                </c:pt>
                <c:pt idx="844">
                  <c:v>5.7142860000000004</c:v>
                </c:pt>
                <c:pt idx="845">
                  <c:v>5.7142860000000004</c:v>
                </c:pt>
                <c:pt idx="846">
                  <c:v>5.7412510000000001</c:v>
                </c:pt>
                <c:pt idx="847">
                  <c:v>5.7455540000000003</c:v>
                </c:pt>
                <c:pt idx="848">
                  <c:v>5.761317</c:v>
                </c:pt>
                <c:pt idx="849">
                  <c:v>5.777946</c:v>
                </c:pt>
                <c:pt idx="850">
                  <c:v>5.7788940000000002</c:v>
                </c:pt>
                <c:pt idx="851">
                  <c:v>5.7875459999999999</c:v>
                </c:pt>
                <c:pt idx="852">
                  <c:v>5.7894740000000002</c:v>
                </c:pt>
                <c:pt idx="853">
                  <c:v>5.8020480000000001</c:v>
                </c:pt>
                <c:pt idx="854">
                  <c:v>5.8139529999999997</c:v>
                </c:pt>
                <c:pt idx="855">
                  <c:v>5.8147399999999996</c:v>
                </c:pt>
                <c:pt idx="856">
                  <c:v>5.8252430000000004</c:v>
                </c:pt>
                <c:pt idx="857">
                  <c:v>5.8278150000000002</c:v>
                </c:pt>
                <c:pt idx="858">
                  <c:v>5.8295969999999997</c:v>
                </c:pt>
                <c:pt idx="859">
                  <c:v>5.8295969999999997</c:v>
                </c:pt>
                <c:pt idx="860">
                  <c:v>5.8373210000000002</c:v>
                </c:pt>
                <c:pt idx="861">
                  <c:v>5.8375640000000004</c:v>
                </c:pt>
                <c:pt idx="862">
                  <c:v>5.8402200000000004</c:v>
                </c:pt>
                <c:pt idx="863">
                  <c:v>5.8479530000000004</c:v>
                </c:pt>
                <c:pt idx="864">
                  <c:v>5.851064</c:v>
                </c:pt>
                <c:pt idx="865">
                  <c:v>5.851064</c:v>
                </c:pt>
                <c:pt idx="866">
                  <c:v>5.8577399999999997</c:v>
                </c:pt>
                <c:pt idx="867">
                  <c:v>5.8666669999999996</c:v>
                </c:pt>
                <c:pt idx="868">
                  <c:v>5.8823530000000002</c:v>
                </c:pt>
                <c:pt idx="869">
                  <c:v>5.8823530000000002</c:v>
                </c:pt>
                <c:pt idx="870">
                  <c:v>5.899705</c:v>
                </c:pt>
                <c:pt idx="871">
                  <c:v>5.9071730000000002</c:v>
                </c:pt>
                <c:pt idx="872">
                  <c:v>5.9233450000000003</c:v>
                </c:pt>
                <c:pt idx="873">
                  <c:v>5.9288540000000003</c:v>
                </c:pt>
                <c:pt idx="874">
                  <c:v>5.9347180000000002</c:v>
                </c:pt>
                <c:pt idx="875">
                  <c:v>5.9459460000000002</c:v>
                </c:pt>
                <c:pt idx="876">
                  <c:v>5.9482280000000003</c:v>
                </c:pt>
                <c:pt idx="877">
                  <c:v>5.9508409999999996</c:v>
                </c:pt>
                <c:pt idx="878">
                  <c:v>5.9617550000000001</c:v>
                </c:pt>
                <c:pt idx="879">
                  <c:v>5.9770120000000002</c:v>
                </c:pt>
                <c:pt idx="880">
                  <c:v>5.9850370000000002</c:v>
                </c:pt>
                <c:pt idx="881">
                  <c:v>5.9854900000000004</c:v>
                </c:pt>
                <c:pt idx="882">
                  <c:v>5.9934849999999997</c:v>
                </c:pt>
                <c:pt idx="883">
                  <c:v>5.9941519999999997</c:v>
                </c:pt>
                <c:pt idx="884">
                  <c:v>5.9945500000000003</c:v>
                </c:pt>
                <c:pt idx="885">
                  <c:v>5.9952040000000002</c:v>
                </c:pt>
                <c:pt idx="886">
                  <c:v>6.0150379999999997</c:v>
                </c:pt>
                <c:pt idx="887">
                  <c:v>6.0200670000000001</c:v>
                </c:pt>
                <c:pt idx="888">
                  <c:v>6.030151</c:v>
                </c:pt>
                <c:pt idx="889">
                  <c:v>6.0674159999999997</c:v>
                </c:pt>
                <c:pt idx="890">
                  <c:v>6.0693640000000002</c:v>
                </c:pt>
                <c:pt idx="891">
                  <c:v>6.0714290000000002</c:v>
                </c:pt>
                <c:pt idx="892">
                  <c:v>6.0773479999999998</c:v>
                </c:pt>
                <c:pt idx="893">
                  <c:v>6.0913709999999996</c:v>
                </c:pt>
                <c:pt idx="894">
                  <c:v>6.0955519999999996</c:v>
                </c:pt>
                <c:pt idx="895">
                  <c:v>6.1046509999999996</c:v>
                </c:pt>
                <c:pt idx="896">
                  <c:v>6.1141300000000003</c:v>
                </c:pt>
                <c:pt idx="897">
                  <c:v>6.1197920000000003</c:v>
                </c:pt>
                <c:pt idx="898">
                  <c:v>6.1202769999999997</c:v>
                </c:pt>
                <c:pt idx="899">
                  <c:v>6.1224489999999996</c:v>
                </c:pt>
                <c:pt idx="900">
                  <c:v>6.1557789999999999</c:v>
                </c:pt>
                <c:pt idx="901">
                  <c:v>6.1624650000000001</c:v>
                </c:pt>
                <c:pt idx="902">
                  <c:v>6.1746990000000004</c:v>
                </c:pt>
                <c:pt idx="903">
                  <c:v>6.1889250000000002</c:v>
                </c:pt>
                <c:pt idx="904">
                  <c:v>6.189927</c:v>
                </c:pt>
                <c:pt idx="905">
                  <c:v>6.2068969999999997</c:v>
                </c:pt>
                <c:pt idx="906">
                  <c:v>6.2086519999999998</c:v>
                </c:pt>
                <c:pt idx="907">
                  <c:v>6.2283739999999996</c:v>
                </c:pt>
                <c:pt idx="908">
                  <c:v>6.25</c:v>
                </c:pt>
                <c:pt idx="909">
                  <c:v>6.25</c:v>
                </c:pt>
                <c:pt idx="910">
                  <c:v>6.25</c:v>
                </c:pt>
                <c:pt idx="911">
                  <c:v>6.2700959999999997</c:v>
                </c:pt>
                <c:pt idx="912">
                  <c:v>6.2857139999999996</c:v>
                </c:pt>
                <c:pt idx="913">
                  <c:v>6.30105</c:v>
                </c:pt>
                <c:pt idx="914">
                  <c:v>6.3209080000000002</c:v>
                </c:pt>
                <c:pt idx="915">
                  <c:v>6.3253009999999996</c:v>
                </c:pt>
                <c:pt idx="916">
                  <c:v>6.3291139999999997</c:v>
                </c:pt>
                <c:pt idx="917">
                  <c:v>6.3339730000000003</c:v>
                </c:pt>
                <c:pt idx="918">
                  <c:v>6.3360880000000002</c:v>
                </c:pt>
                <c:pt idx="919">
                  <c:v>6.3427800000000003</c:v>
                </c:pt>
                <c:pt idx="920">
                  <c:v>6.3432839999999997</c:v>
                </c:pt>
                <c:pt idx="921">
                  <c:v>6.3492059999999997</c:v>
                </c:pt>
                <c:pt idx="922">
                  <c:v>6.364922</c:v>
                </c:pt>
                <c:pt idx="923">
                  <c:v>6.3694269999999999</c:v>
                </c:pt>
                <c:pt idx="924">
                  <c:v>6.3732930000000003</c:v>
                </c:pt>
                <c:pt idx="925">
                  <c:v>6.3745019999999997</c:v>
                </c:pt>
                <c:pt idx="926">
                  <c:v>6.3872260000000001</c:v>
                </c:pt>
                <c:pt idx="927">
                  <c:v>6.3921999999999999</c:v>
                </c:pt>
                <c:pt idx="928">
                  <c:v>6.3926939999999997</c:v>
                </c:pt>
                <c:pt idx="929">
                  <c:v>6.4</c:v>
                </c:pt>
                <c:pt idx="930">
                  <c:v>6.40327</c:v>
                </c:pt>
                <c:pt idx="931">
                  <c:v>6.4102560000000004</c:v>
                </c:pt>
                <c:pt idx="932">
                  <c:v>6.4171120000000004</c:v>
                </c:pt>
                <c:pt idx="933">
                  <c:v>6.4257030000000004</c:v>
                </c:pt>
                <c:pt idx="934">
                  <c:v>6.4377680000000002</c:v>
                </c:pt>
                <c:pt idx="935">
                  <c:v>6.4720810000000002</c:v>
                </c:pt>
                <c:pt idx="936">
                  <c:v>6.4748200000000002</c:v>
                </c:pt>
                <c:pt idx="937">
                  <c:v>6.493506</c:v>
                </c:pt>
                <c:pt idx="938">
                  <c:v>6.501951</c:v>
                </c:pt>
                <c:pt idx="939">
                  <c:v>6.5255729999999996</c:v>
                </c:pt>
                <c:pt idx="940">
                  <c:v>6.5268059999999997</c:v>
                </c:pt>
                <c:pt idx="941">
                  <c:v>6.5495210000000004</c:v>
                </c:pt>
                <c:pt idx="942">
                  <c:v>6.5634680000000003</c:v>
                </c:pt>
                <c:pt idx="943">
                  <c:v>6.5722160000000001</c:v>
                </c:pt>
                <c:pt idx="944">
                  <c:v>6.5756819999999996</c:v>
                </c:pt>
                <c:pt idx="945">
                  <c:v>6.6031750000000002</c:v>
                </c:pt>
                <c:pt idx="946">
                  <c:v>6.6037739999999996</c:v>
                </c:pt>
                <c:pt idx="947">
                  <c:v>6.6037739999999996</c:v>
                </c:pt>
                <c:pt idx="948">
                  <c:v>6.6079299999999996</c:v>
                </c:pt>
                <c:pt idx="949">
                  <c:v>6.6176469999999998</c:v>
                </c:pt>
                <c:pt idx="950">
                  <c:v>6.6185320000000001</c:v>
                </c:pt>
                <c:pt idx="951">
                  <c:v>6.6225170000000002</c:v>
                </c:pt>
                <c:pt idx="952">
                  <c:v>6.636501</c:v>
                </c:pt>
                <c:pt idx="953">
                  <c:v>6.6445179999999997</c:v>
                </c:pt>
                <c:pt idx="954">
                  <c:v>6.6585960000000002</c:v>
                </c:pt>
                <c:pt idx="955">
                  <c:v>6.6666670000000003</c:v>
                </c:pt>
                <c:pt idx="956">
                  <c:v>6.6666670000000003</c:v>
                </c:pt>
                <c:pt idx="957">
                  <c:v>6.6666670000000003</c:v>
                </c:pt>
                <c:pt idx="958">
                  <c:v>6.6687940000000001</c:v>
                </c:pt>
                <c:pt idx="959">
                  <c:v>6.6878979999999997</c:v>
                </c:pt>
                <c:pt idx="960">
                  <c:v>6.692914</c:v>
                </c:pt>
                <c:pt idx="961">
                  <c:v>6.7061140000000004</c:v>
                </c:pt>
                <c:pt idx="962">
                  <c:v>6.7198180000000001</c:v>
                </c:pt>
                <c:pt idx="963">
                  <c:v>6.736243</c:v>
                </c:pt>
                <c:pt idx="964">
                  <c:v>6.7455619999999996</c:v>
                </c:pt>
                <c:pt idx="965">
                  <c:v>6.758305</c:v>
                </c:pt>
                <c:pt idx="966">
                  <c:v>6.7632849999999998</c:v>
                </c:pt>
                <c:pt idx="967">
                  <c:v>6.7641679999999997</c:v>
                </c:pt>
                <c:pt idx="968">
                  <c:v>6.7796609999999999</c:v>
                </c:pt>
                <c:pt idx="969">
                  <c:v>6.7796609999999999</c:v>
                </c:pt>
                <c:pt idx="970">
                  <c:v>6.7796609999999999</c:v>
                </c:pt>
                <c:pt idx="971">
                  <c:v>6.7988670000000004</c:v>
                </c:pt>
                <c:pt idx="972">
                  <c:v>6.7991630000000001</c:v>
                </c:pt>
                <c:pt idx="973">
                  <c:v>6.7998099999999999</c:v>
                </c:pt>
                <c:pt idx="974">
                  <c:v>6.8070170000000001</c:v>
                </c:pt>
                <c:pt idx="975">
                  <c:v>6.8181820000000002</c:v>
                </c:pt>
                <c:pt idx="976">
                  <c:v>6.825939</c:v>
                </c:pt>
                <c:pt idx="977">
                  <c:v>6.8376070000000002</c:v>
                </c:pt>
                <c:pt idx="978">
                  <c:v>6.8388099999999996</c:v>
                </c:pt>
                <c:pt idx="979">
                  <c:v>6.8522480000000003</c:v>
                </c:pt>
                <c:pt idx="980">
                  <c:v>6.8571429999999998</c:v>
                </c:pt>
                <c:pt idx="981">
                  <c:v>6.8604649999999996</c:v>
                </c:pt>
                <c:pt idx="982">
                  <c:v>6.8702290000000001</c:v>
                </c:pt>
                <c:pt idx="983">
                  <c:v>6.8723700000000001</c:v>
                </c:pt>
                <c:pt idx="984">
                  <c:v>6.8774699999999998</c:v>
                </c:pt>
                <c:pt idx="985">
                  <c:v>6.894603</c:v>
                </c:pt>
                <c:pt idx="986">
                  <c:v>6.8965519999999998</c:v>
                </c:pt>
                <c:pt idx="987">
                  <c:v>6.8990559999999999</c:v>
                </c:pt>
                <c:pt idx="988">
                  <c:v>6.9</c:v>
                </c:pt>
                <c:pt idx="989">
                  <c:v>6.9078949999999999</c:v>
                </c:pt>
                <c:pt idx="990">
                  <c:v>6.9105689999999997</c:v>
                </c:pt>
                <c:pt idx="991">
                  <c:v>6.9114469999999999</c:v>
                </c:pt>
                <c:pt idx="992">
                  <c:v>6.9192749999999998</c:v>
                </c:pt>
                <c:pt idx="993">
                  <c:v>6.9339110000000002</c:v>
                </c:pt>
                <c:pt idx="994">
                  <c:v>6.9364160000000004</c:v>
                </c:pt>
                <c:pt idx="995">
                  <c:v>6.9364160000000004</c:v>
                </c:pt>
                <c:pt idx="996">
                  <c:v>6.9373940000000003</c:v>
                </c:pt>
                <c:pt idx="997">
                  <c:v>6.9400630000000003</c:v>
                </c:pt>
                <c:pt idx="998">
                  <c:v>6.9625760000000003</c:v>
                </c:pt>
                <c:pt idx="999">
                  <c:v>6.9692059999999998</c:v>
                </c:pt>
                <c:pt idx="1000">
                  <c:v>6.9747899999999996</c:v>
                </c:pt>
                <c:pt idx="1001">
                  <c:v>6.9908809999999999</c:v>
                </c:pt>
                <c:pt idx="1002">
                  <c:v>6.9930070000000004</c:v>
                </c:pt>
                <c:pt idx="1003">
                  <c:v>7.0087609999999998</c:v>
                </c:pt>
                <c:pt idx="1004">
                  <c:v>7.017544</c:v>
                </c:pt>
                <c:pt idx="1005">
                  <c:v>7.024794</c:v>
                </c:pt>
                <c:pt idx="1006">
                  <c:v>7.0401210000000001</c:v>
                </c:pt>
                <c:pt idx="1007">
                  <c:v>7.0440250000000004</c:v>
                </c:pt>
                <c:pt idx="1008">
                  <c:v>7.0457979999999996</c:v>
                </c:pt>
                <c:pt idx="1009">
                  <c:v>7.0496080000000001</c:v>
                </c:pt>
                <c:pt idx="1010">
                  <c:v>7.0512819999999996</c:v>
                </c:pt>
                <c:pt idx="1011">
                  <c:v>7.0588240000000004</c:v>
                </c:pt>
                <c:pt idx="1012">
                  <c:v>7.0652169999999996</c:v>
                </c:pt>
                <c:pt idx="1013">
                  <c:v>7.0754720000000004</c:v>
                </c:pt>
                <c:pt idx="1014">
                  <c:v>7.1138209999999997</c:v>
                </c:pt>
                <c:pt idx="1015">
                  <c:v>7.1197410000000003</c:v>
                </c:pt>
                <c:pt idx="1016">
                  <c:v>7.1428570000000002</c:v>
                </c:pt>
                <c:pt idx="1017">
                  <c:v>7.1428570000000002</c:v>
                </c:pt>
                <c:pt idx="1018">
                  <c:v>7.1428570000000002</c:v>
                </c:pt>
                <c:pt idx="1019">
                  <c:v>7.1428570000000002</c:v>
                </c:pt>
                <c:pt idx="1020">
                  <c:v>7.1466669999999999</c:v>
                </c:pt>
                <c:pt idx="1021">
                  <c:v>7.1661239999999999</c:v>
                </c:pt>
                <c:pt idx="1022">
                  <c:v>7.1684590000000004</c:v>
                </c:pt>
                <c:pt idx="1023">
                  <c:v>7.1726929999999998</c:v>
                </c:pt>
                <c:pt idx="1024">
                  <c:v>7.1826619999999997</c:v>
                </c:pt>
                <c:pt idx="1025">
                  <c:v>7.1856289999999996</c:v>
                </c:pt>
                <c:pt idx="1026">
                  <c:v>7.1955720000000003</c:v>
                </c:pt>
                <c:pt idx="1027">
                  <c:v>7.2072070000000004</c:v>
                </c:pt>
                <c:pt idx="1028">
                  <c:v>7.2140959999999996</c:v>
                </c:pt>
                <c:pt idx="1029">
                  <c:v>7.218045</c:v>
                </c:pt>
                <c:pt idx="1030">
                  <c:v>7.2202169999999999</c:v>
                </c:pt>
                <c:pt idx="1031">
                  <c:v>7.2222220000000004</c:v>
                </c:pt>
                <c:pt idx="1032">
                  <c:v>7.224335</c:v>
                </c:pt>
                <c:pt idx="1033">
                  <c:v>7.2319199999999997</c:v>
                </c:pt>
                <c:pt idx="1034">
                  <c:v>7.2368420000000002</c:v>
                </c:pt>
                <c:pt idx="1035">
                  <c:v>7.2463769999999998</c:v>
                </c:pt>
                <c:pt idx="1036">
                  <c:v>7.2580650000000002</c:v>
                </c:pt>
                <c:pt idx="1037">
                  <c:v>7.2649569999999999</c:v>
                </c:pt>
                <c:pt idx="1038">
                  <c:v>7.2727269999999997</c:v>
                </c:pt>
                <c:pt idx="1039">
                  <c:v>7.2778169999999998</c:v>
                </c:pt>
                <c:pt idx="1040">
                  <c:v>7.2796940000000001</c:v>
                </c:pt>
                <c:pt idx="1041">
                  <c:v>7.2847679999999997</c:v>
                </c:pt>
                <c:pt idx="1042">
                  <c:v>7.2847679999999997</c:v>
                </c:pt>
                <c:pt idx="1043">
                  <c:v>7.2953729999999997</c:v>
                </c:pt>
                <c:pt idx="1044">
                  <c:v>7.3238139999999996</c:v>
                </c:pt>
                <c:pt idx="1045">
                  <c:v>7.3464910000000003</c:v>
                </c:pt>
                <c:pt idx="1046">
                  <c:v>7.3529410000000004</c:v>
                </c:pt>
                <c:pt idx="1047">
                  <c:v>7.3770490000000004</c:v>
                </c:pt>
                <c:pt idx="1048">
                  <c:v>7.3796790000000003</c:v>
                </c:pt>
                <c:pt idx="1049">
                  <c:v>7.3943659999999998</c:v>
                </c:pt>
                <c:pt idx="1050">
                  <c:v>7.3979590000000002</c:v>
                </c:pt>
                <c:pt idx="1051">
                  <c:v>7.398568</c:v>
                </c:pt>
                <c:pt idx="1052">
                  <c:v>7.4008289999999999</c:v>
                </c:pt>
                <c:pt idx="1053">
                  <c:v>7.4074070000000001</c:v>
                </c:pt>
                <c:pt idx="1054">
                  <c:v>7.4074070000000001</c:v>
                </c:pt>
                <c:pt idx="1055">
                  <c:v>7.4074070000000001</c:v>
                </c:pt>
                <c:pt idx="1056">
                  <c:v>7.4076630000000003</c:v>
                </c:pt>
                <c:pt idx="1057">
                  <c:v>7.4162679999999996</c:v>
                </c:pt>
                <c:pt idx="1058">
                  <c:v>7.4188559999999999</c:v>
                </c:pt>
                <c:pt idx="1059">
                  <c:v>7.4235810000000004</c:v>
                </c:pt>
                <c:pt idx="1060">
                  <c:v>7.4239709999999999</c:v>
                </c:pt>
                <c:pt idx="1061">
                  <c:v>7.4336279999999997</c:v>
                </c:pt>
                <c:pt idx="1062">
                  <c:v>7.4344020000000004</c:v>
                </c:pt>
                <c:pt idx="1063">
                  <c:v>7.4427479999999999</c:v>
                </c:pt>
                <c:pt idx="1064">
                  <c:v>7.444445</c:v>
                </c:pt>
                <c:pt idx="1065">
                  <c:v>7.4585629999999998</c:v>
                </c:pt>
                <c:pt idx="1066">
                  <c:v>7.4626869999999998</c:v>
                </c:pt>
                <c:pt idx="1067">
                  <c:v>7.474227</c:v>
                </c:pt>
                <c:pt idx="1068">
                  <c:v>7.4792240000000003</c:v>
                </c:pt>
                <c:pt idx="1069">
                  <c:v>7.4858760000000002</c:v>
                </c:pt>
                <c:pt idx="1070">
                  <c:v>7.4935400000000003</c:v>
                </c:pt>
                <c:pt idx="1071">
                  <c:v>7.4952300000000003</c:v>
                </c:pt>
                <c:pt idx="1072">
                  <c:v>7.5</c:v>
                </c:pt>
                <c:pt idx="1073">
                  <c:v>7.5174820000000002</c:v>
                </c:pt>
                <c:pt idx="1074">
                  <c:v>7.5187970000000002</c:v>
                </c:pt>
                <c:pt idx="1075">
                  <c:v>7.5284089999999999</c:v>
                </c:pt>
                <c:pt idx="1076">
                  <c:v>7.5298439999999998</c:v>
                </c:pt>
                <c:pt idx="1077">
                  <c:v>7.5388029999999997</c:v>
                </c:pt>
                <c:pt idx="1078">
                  <c:v>7.5388029999999997</c:v>
                </c:pt>
                <c:pt idx="1079">
                  <c:v>7.5407029999999997</c:v>
                </c:pt>
                <c:pt idx="1080">
                  <c:v>7.5471700000000004</c:v>
                </c:pt>
                <c:pt idx="1081">
                  <c:v>7.5723830000000003</c:v>
                </c:pt>
                <c:pt idx="1082">
                  <c:v>7.5739650000000003</c:v>
                </c:pt>
                <c:pt idx="1083">
                  <c:v>7.5757580000000004</c:v>
                </c:pt>
                <c:pt idx="1084">
                  <c:v>7.5757580000000004</c:v>
                </c:pt>
                <c:pt idx="1085">
                  <c:v>7.5892860000000004</c:v>
                </c:pt>
                <c:pt idx="1086">
                  <c:v>7.5918760000000001</c:v>
                </c:pt>
                <c:pt idx="1087">
                  <c:v>7.5949369999999998</c:v>
                </c:pt>
                <c:pt idx="1088">
                  <c:v>7.5949369999999998</c:v>
                </c:pt>
                <c:pt idx="1089">
                  <c:v>7.6086960000000001</c:v>
                </c:pt>
                <c:pt idx="1090">
                  <c:v>7.6353280000000003</c:v>
                </c:pt>
                <c:pt idx="1091">
                  <c:v>7.6407509999999998</c:v>
                </c:pt>
                <c:pt idx="1092">
                  <c:v>7.6433119999999999</c:v>
                </c:pt>
                <c:pt idx="1093">
                  <c:v>7.6524000000000001</c:v>
                </c:pt>
                <c:pt idx="1094">
                  <c:v>7.6642340000000004</c:v>
                </c:pt>
                <c:pt idx="1095">
                  <c:v>7.6642340000000004</c:v>
                </c:pt>
                <c:pt idx="1096">
                  <c:v>7.6719569999999999</c:v>
                </c:pt>
                <c:pt idx="1097">
                  <c:v>7.6722279999999996</c:v>
                </c:pt>
                <c:pt idx="1098">
                  <c:v>7.6782450000000004</c:v>
                </c:pt>
                <c:pt idx="1099">
                  <c:v>7.6923069999999996</c:v>
                </c:pt>
                <c:pt idx="1100">
                  <c:v>7.7005350000000004</c:v>
                </c:pt>
                <c:pt idx="1101">
                  <c:v>7.7027029999999996</c:v>
                </c:pt>
                <c:pt idx="1102">
                  <c:v>7.711443</c:v>
                </c:pt>
                <c:pt idx="1103">
                  <c:v>7.7127660000000002</c:v>
                </c:pt>
                <c:pt idx="1104">
                  <c:v>7.7258570000000004</c:v>
                </c:pt>
                <c:pt idx="1105">
                  <c:v>7.7393070000000002</c:v>
                </c:pt>
                <c:pt idx="1106">
                  <c:v>7.7399380000000004</c:v>
                </c:pt>
                <c:pt idx="1107">
                  <c:v>7.7606640000000002</c:v>
                </c:pt>
                <c:pt idx="1108">
                  <c:v>7.7720209999999996</c:v>
                </c:pt>
                <c:pt idx="1109">
                  <c:v>7.7809799999999996</c:v>
                </c:pt>
                <c:pt idx="1110">
                  <c:v>7.7922079999999996</c:v>
                </c:pt>
                <c:pt idx="1111">
                  <c:v>7.8244280000000002</c:v>
                </c:pt>
                <c:pt idx="1112">
                  <c:v>7.8272599999999999</c:v>
                </c:pt>
                <c:pt idx="1113">
                  <c:v>7.8431369999999996</c:v>
                </c:pt>
                <c:pt idx="1114">
                  <c:v>7.8467149999999997</c:v>
                </c:pt>
                <c:pt idx="1115">
                  <c:v>7.8643020000000003</c:v>
                </c:pt>
                <c:pt idx="1116">
                  <c:v>7.8804350000000003</c:v>
                </c:pt>
                <c:pt idx="1117">
                  <c:v>7.8804350000000003</c:v>
                </c:pt>
                <c:pt idx="1118">
                  <c:v>7.8813560000000003</c:v>
                </c:pt>
                <c:pt idx="1119">
                  <c:v>7.8817729999999999</c:v>
                </c:pt>
                <c:pt idx="1120">
                  <c:v>7.8911569999999998</c:v>
                </c:pt>
                <c:pt idx="1121">
                  <c:v>7.897335</c:v>
                </c:pt>
                <c:pt idx="1122">
                  <c:v>7.905138</c:v>
                </c:pt>
                <c:pt idx="1123">
                  <c:v>7.9120879999999998</c:v>
                </c:pt>
                <c:pt idx="1124">
                  <c:v>7.9207919999999996</c:v>
                </c:pt>
                <c:pt idx="1125">
                  <c:v>7.9207919999999996</c:v>
                </c:pt>
                <c:pt idx="1126">
                  <c:v>7.9207919999999996</c:v>
                </c:pt>
                <c:pt idx="1127">
                  <c:v>7.9561039999999998</c:v>
                </c:pt>
                <c:pt idx="1128">
                  <c:v>7.9601990000000002</c:v>
                </c:pt>
                <c:pt idx="1129">
                  <c:v>7.962771</c:v>
                </c:pt>
                <c:pt idx="1130">
                  <c:v>7.9779920000000004</c:v>
                </c:pt>
                <c:pt idx="1131">
                  <c:v>7.9812209999999997</c:v>
                </c:pt>
                <c:pt idx="1132">
                  <c:v>7.994758</c:v>
                </c:pt>
                <c:pt idx="1133">
                  <c:v>7.9978530000000001</c:v>
                </c:pt>
                <c:pt idx="1134">
                  <c:v>8</c:v>
                </c:pt>
                <c:pt idx="1135">
                  <c:v>8.0022380000000002</c:v>
                </c:pt>
                <c:pt idx="1136">
                  <c:v>8.0224840000000004</c:v>
                </c:pt>
                <c:pt idx="1137">
                  <c:v>8.0229230000000005</c:v>
                </c:pt>
                <c:pt idx="1138">
                  <c:v>8.0291969999999999</c:v>
                </c:pt>
                <c:pt idx="1139">
                  <c:v>8.0373830000000002</c:v>
                </c:pt>
                <c:pt idx="1140">
                  <c:v>8.0459770000000006</c:v>
                </c:pt>
                <c:pt idx="1141">
                  <c:v>8.0745339999999999</c:v>
                </c:pt>
                <c:pt idx="1142">
                  <c:v>8.0781410000000005</c:v>
                </c:pt>
                <c:pt idx="1143">
                  <c:v>8.0873179999999998</c:v>
                </c:pt>
                <c:pt idx="1144">
                  <c:v>8.113035</c:v>
                </c:pt>
                <c:pt idx="1145">
                  <c:v>8.1171550000000003</c:v>
                </c:pt>
                <c:pt idx="1146">
                  <c:v>8.1300810000000006</c:v>
                </c:pt>
                <c:pt idx="1147">
                  <c:v>8.1300810000000006</c:v>
                </c:pt>
                <c:pt idx="1148">
                  <c:v>8.1632650000000009</c:v>
                </c:pt>
                <c:pt idx="1149">
                  <c:v>8.168317</c:v>
                </c:pt>
                <c:pt idx="1150">
                  <c:v>8.1761009999999992</c:v>
                </c:pt>
                <c:pt idx="1151">
                  <c:v>8.1794200000000004</c:v>
                </c:pt>
                <c:pt idx="1152">
                  <c:v>8.2018930000000001</c:v>
                </c:pt>
                <c:pt idx="1153">
                  <c:v>8.2089549999999996</c:v>
                </c:pt>
                <c:pt idx="1154">
                  <c:v>8.2352939999999997</c:v>
                </c:pt>
                <c:pt idx="1155">
                  <c:v>8.2424239999999998</c:v>
                </c:pt>
                <c:pt idx="1156">
                  <c:v>8.2430520000000005</c:v>
                </c:pt>
                <c:pt idx="1157">
                  <c:v>8.2508250000000007</c:v>
                </c:pt>
                <c:pt idx="1158">
                  <c:v>8.2608700000000006</c:v>
                </c:pt>
                <c:pt idx="1159">
                  <c:v>8.3002350000000007</c:v>
                </c:pt>
                <c:pt idx="1160">
                  <c:v>8.3067089999999997</c:v>
                </c:pt>
                <c:pt idx="1161">
                  <c:v>8.3129589999999993</c:v>
                </c:pt>
                <c:pt idx="1162">
                  <c:v>8.3185839999999995</c:v>
                </c:pt>
                <c:pt idx="1163">
                  <c:v>8.3231330000000003</c:v>
                </c:pt>
                <c:pt idx="1164">
                  <c:v>8.3333329999999997</c:v>
                </c:pt>
                <c:pt idx="1165">
                  <c:v>8.3333329999999997</c:v>
                </c:pt>
                <c:pt idx="1166">
                  <c:v>8.3516480000000008</c:v>
                </c:pt>
                <c:pt idx="1167">
                  <c:v>8.3565459999999998</c:v>
                </c:pt>
                <c:pt idx="1168">
                  <c:v>8.3636359999999996</c:v>
                </c:pt>
                <c:pt idx="1169">
                  <c:v>8.3641749999999995</c:v>
                </c:pt>
                <c:pt idx="1170">
                  <c:v>8.3710400000000007</c:v>
                </c:pt>
                <c:pt idx="1171">
                  <c:v>8.3747930000000004</c:v>
                </c:pt>
                <c:pt idx="1172">
                  <c:v>8.3820669999999993</c:v>
                </c:pt>
                <c:pt idx="1173">
                  <c:v>8.3969470000000008</c:v>
                </c:pt>
                <c:pt idx="1174">
                  <c:v>8.4</c:v>
                </c:pt>
                <c:pt idx="1175">
                  <c:v>8.4287200000000002</c:v>
                </c:pt>
                <c:pt idx="1176">
                  <c:v>8.4507049999999992</c:v>
                </c:pt>
                <c:pt idx="1177">
                  <c:v>8.4507049999999992</c:v>
                </c:pt>
                <c:pt idx="1178">
                  <c:v>8.4558820000000008</c:v>
                </c:pt>
                <c:pt idx="1179">
                  <c:v>8.4592139999999993</c:v>
                </c:pt>
                <c:pt idx="1180">
                  <c:v>8.4656090000000006</c:v>
                </c:pt>
                <c:pt idx="1181">
                  <c:v>8.4710739999999998</c:v>
                </c:pt>
                <c:pt idx="1182">
                  <c:v>8.4745760000000008</c:v>
                </c:pt>
                <c:pt idx="1183">
                  <c:v>8.4779710000000001</c:v>
                </c:pt>
                <c:pt idx="1184">
                  <c:v>8.4828709999999994</c:v>
                </c:pt>
                <c:pt idx="1185">
                  <c:v>8.4848479999999995</c:v>
                </c:pt>
                <c:pt idx="1186">
                  <c:v>8.485735</c:v>
                </c:pt>
                <c:pt idx="1187">
                  <c:v>8.4870850000000004</c:v>
                </c:pt>
                <c:pt idx="1188">
                  <c:v>8.4888619999999992</c:v>
                </c:pt>
                <c:pt idx="1189">
                  <c:v>8.4905659999999994</c:v>
                </c:pt>
                <c:pt idx="1190">
                  <c:v>8.4951460000000001</c:v>
                </c:pt>
                <c:pt idx="1191">
                  <c:v>8.5235920000000007</c:v>
                </c:pt>
                <c:pt idx="1192">
                  <c:v>8.5250339999999998</c:v>
                </c:pt>
                <c:pt idx="1193">
                  <c:v>8.5308060000000001</c:v>
                </c:pt>
                <c:pt idx="1194">
                  <c:v>8.5514829999999993</c:v>
                </c:pt>
                <c:pt idx="1195">
                  <c:v>8.5629919999999995</c:v>
                </c:pt>
                <c:pt idx="1196">
                  <c:v>8.5763289999999994</c:v>
                </c:pt>
                <c:pt idx="1197">
                  <c:v>8.5790880000000005</c:v>
                </c:pt>
                <c:pt idx="1198">
                  <c:v>8.5918860000000006</c:v>
                </c:pt>
                <c:pt idx="1199">
                  <c:v>8.5987259999999992</c:v>
                </c:pt>
                <c:pt idx="1200">
                  <c:v>8.6033519999999992</c:v>
                </c:pt>
                <c:pt idx="1201">
                  <c:v>8.6580089999999998</c:v>
                </c:pt>
                <c:pt idx="1202">
                  <c:v>8.6626139999999996</c:v>
                </c:pt>
                <c:pt idx="1203">
                  <c:v>8.67347</c:v>
                </c:pt>
                <c:pt idx="1204">
                  <c:v>8.7105630000000005</c:v>
                </c:pt>
                <c:pt idx="1205">
                  <c:v>8.7121209999999998</c:v>
                </c:pt>
                <c:pt idx="1206">
                  <c:v>8.7416699999999992</c:v>
                </c:pt>
                <c:pt idx="1207">
                  <c:v>8.7425149999999991</c:v>
                </c:pt>
                <c:pt idx="1208">
                  <c:v>8.7523280000000003</c:v>
                </c:pt>
                <c:pt idx="1209">
                  <c:v>8.7591239999999999</c:v>
                </c:pt>
                <c:pt idx="1210">
                  <c:v>8.7591239999999999</c:v>
                </c:pt>
                <c:pt idx="1211">
                  <c:v>8.7628869999999992</c:v>
                </c:pt>
                <c:pt idx="1212">
                  <c:v>8.7741939999999996</c:v>
                </c:pt>
                <c:pt idx="1213">
                  <c:v>8.7804880000000001</c:v>
                </c:pt>
                <c:pt idx="1214">
                  <c:v>8.7855299999999996</c:v>
                </c:pt>
                <c:pt idx="1215">
                  <c:v>8.7938200000000002</c:v>
                </c:pt>
                <c:pt idx="1216">
                  <c:v>8.8023089999999993</c:v>
                </c:pt>
                <c:pt idx="1217">
                  <c:v>8.8435369999999995</c:v>
                </c:pt>
                <c:pt idx="1218">
                  <c:v>8.8480799999999995</c:v>
                </c:pt>
                <c:pt idx="1219">
                  <c:v>8.849558</c:v>
                </c:pt>
                <c:pt idx="1220">
                  <c:v>8.8732399999999991</c:v>
                </c:pt>
                <c:pt idx="1221">
                  <c:v>8.8815790000000003</c:v>
                </c:pt>
                <c:pt idx="1222">
                  <c:v>8.8913279999999997</c:v>
                </c:pt>
                <c:pt idx="1223">
                  <c:v>8.9068819999999995</c:v>
                </c:pt>
                <c:pt idx="1224">
                  <c:v>8.9166670000000003</c:v>
                </c:pt>
                <c:pt idx="1225">
                  <c:v>8.9189190000000007</c:v>
                </c:pt>
                <c:pt idx="1226">
                  <c:v>8.9193820000000006</c:v>
                </c:pt>
                <c:pt idx="1227">
                  <c:v>8.939527</c:v>
                </c:pt>
                <c:pt idx="1228">
                  <c:v>8.9478860000000005</c:v>
                </c:pt>
                <c:pt idx="1229">
                  <c:v>8.9506169999999994</c:v>
                </c:pt>
                <c:pt idx="1230">
                  <c:v>8.9552239999999994</c:v>
                </c:pt>
                <c:pt idx="1231">
                  <c:v>8.9588380000000001</c:v>
                </c:pt>
                <c:pt idx="1232">
                  <c:v>8.9641439999999992</c:v>
                </c:pt>
                <c:pt idx="1233">
                  <c:v>8.9694649999999996</c:v>
                </c:pt>
                <c:pt idx="1234">
                  <c:v>8.9820360000000008</c:v>
                </c:pt>
                <c:pt idx="1235">
                  <c:v>8.9868349999999992</c:v>
                </c:pt>
                <c:pt idx="1236">
                  <c:v>9.0123449999999998</c:v>
                </c:pt>
                <c:pt idx="1237">
                  <c:v>9.0252700000000008</c:v>
                </c:pt>
                <c:pt idx="1238">
                  <c:v>9.0395479999999999</c:v>
                </c:pt>
                <c:pt idx="1239">
                  <c:v>9.043927</c:v>
                </c:pt>
                <c:pt idx="1240">
                  <c:v>9.0551189999999995</c:v>
                </c:pt>
                <c:pt idx="1241">
                  <c:v>9.0659340000000004</c:v>
                </c:pt>
                <c:pt idx="1242">
                  <c:v>9.0697670000000006</c:v>
                </c:pt>
                <c:pt idx="1243">
                  <c:v>9.0909089999999999</c:v>
                </c:pt>
                <c:pt idx="1244">
                  <c:v>9.1042590000000008</c:v>
                </c:pt>
                <c:pt idx="1245">
                  <c:v>9.1154130000000002</c:v>
                </c:pt>
                <c:pt idx="1246">
                  <c:v>9.1252359999999992</c:v>
                </c:pt>
                <c:pt idx="1247">
                  <c:v>9.1271819999999995</c:v>
                </c:pt>
                <c:pt idx="1248">
                  <c:v>9.1439690000000002</c:v>
                </c:pt>
                <c:pt idx="1249">
                  <c:v>9.1610410000000009</c:v>
                </c:pt>
                <c:pt idx="1250">
                  <c:v>9.1627170000000007</c:v>
                </c:pt>
                <c:pt idx="1251">
                  <c:v>9.1836739999999999</c:v>
                </c:pt>
                <c:pt idx="1252">
                  <c:v>9.1863519999999994</c:v>
                </c:pt>
                <c:pt idx="1253">
                  <c:v>9.1866230000000009</c:v>
                </c:pt>
                <c:pt idx="1254">
                  <c:v>9.187697</c:v>
                </c:pt>
                <c:pt idx="1255">
                  <c:v>9.1891890000000007</c:v>
                </c:pt>
                <c:pt idx="1256">
                  <c:v>9.1891890000000007</c:v>
                </c:pt>
                <c:pt idx="1257">
                  <c:v>9.1942149999999998</c:v>
                </c:pt>
                <c:pt idx="1258">
                  <c:v>9.1954019999999996</c:v>
                </c:pt>
                <c:pt idx="1259">
                  <c:v>9.2293489999999991</c:v>
                </c:pt>
                <c:pt idx="1260">
                  <c:v>9.2369479999999999</c:v>
                </c:pt>
                <c:pt idx="1261">
                  <c:v>9.2417060000000006</c:v>
                </c:pt>
                <c:pt idx="1262">
                  <c:v>9.2436969999999992</c:v>
                </c:pt>
                <c:pt idx="1263">
                  <c:v>9.25</c:v>
                </c:pt>
                <c:pt idx="1264">
                  <c:v>9.2627600000000001</c:v>
                </c:pt>
                <c:pt idx="1265">
                  <c:v>9.2682920000000006</c:v>
                </c:pt>
                <c:pt idx="1266">
                  <c:v>9.2727269999999997</c:v>
                </c:pt>
                <c:pt idx="1267">
                  <c:v>9.273085</c:v>
                </c:pt>
                <c:pt idx="1268">
                  <c:v>9.2801899999999993</c:v>
                </c:pt>
                <c:pt idx="1269">
                  <c:v>9.2909539999999993</c:v>
                </c:pt>
                <c:pt idx="1270">
                  <c:v>9.2948710000000005</c:v>
                </c:pt>
                <c:pt idx="1271">
                  <c:v>9.3023249999999997</c:v>
                </c:pt>
                <c:pt idx="1272">
                  <c:v>9.3602699999999999</c:v>
                </c:pt>
                <c:pt idx="1273">
                  <c:v>9.375</c:v>
                </c:pt>
                <c:pt idx="1274">
                  <c:v>9.375</c:v>
                </c:pt>
                <c:pt idx="1275">
                  <c:v>9.3903289999999995</c:v>
                </c:pt>
                <c:pt idx="1276">
                  <c:v>9.4202899999999996</c:v>
                </c:pt>
                <c:pt idx="1277">
                  <c:v>9.4403290000000002</c:v>
                </c:pt>
                <c:pt idx="1278">
                  <c:v>9.4428710000000002</c:v>
                </c:pt>
                <c:pt idx="1279">
                  <c:v>9.4488190000000003</c:v>
                </c:pt>
                <c:pt idx="1280">
                  <c:v>9.4514209999999999</c:v>
                </c:pt>
                <c:pt idx="1281">
                  <c:v>9.4760310000000008</c:v>
                </c:pt>
                <c:pt idx="1282">
                  <c:v>9.4871800000000004</c:v>
                </c:pt>
                <c:pt idx="1283">
                  <c:v>9.523809</c:v>
                </c:pt>
                <c:pt idx="1284">
                  <c:v>9.5394740000000002</c:v>
                </c:pt>
                <c:pt idx="1285">
                  <c:v>9.5482060000000004</c:v>
                </c:pt>
                <c:pt idx="1286">
                  <c:v>9.5605239999999991</c:v>
                </c:pt>
                <c:pt idx="1287">
                  <c:v>9.580838</c:v>
                </c:pt>
                <c:pt idx="1288">
                  <c:v>9.5947560000000003</c:v>
                </c:pt>
                <c:pt idx="1289">
                  <c:v>9.602328</c:v>
                </c:pt>
                <c:pt idx="1290">
                  <c:v>9.6045200000000008</c:v>
                </c:pt>
                <c:pt idx="1291">
                  <c:v>9.60961</c:v>
                </c:pt>
                <c:pt idx="1292">
                  <c:v>9.60961</c:v>
                </c:pt>
                <c:pt idx="1293">
                  <c:v>9.6153849999999998</c:v>
                </c:pt>
                <c:pt idx="1294">
                  <c:v>9.6256690000000003</c:v>
                </c:pt>
                <c:pt idx="1295">
                  <c:v>9.6354170000000003</c:v>
                </c:pt>
                <c:pt idx="1296">
                  <c:v>9.6573209999999996</c:v>
                </c:pt>
                <c:pt idx="1297">
                  <c:v>9.6638649999999995</c:v>
                </c:pt>
                <c:pt idx="1298">
                  <c:v>9.6673589999999994</c:v>
                </c:pt>
                <c:pt idx="1299">
                  <c:v>9.6703299999999999</c:v>
                </c:pt>
                <c:pt idx="1300">
                  <c:v>9.6774199999999997</c:v>
                </c:pt>
                <c:pt idx="1301">
                  <c:v>9.7112870000000004</c:v>
                </c:pt>
                <c:pt idx="1302">
                  <c:v>9.7118459999999995</c:v>
                </c:pt>
                <c:pt idx="1303">
                  <c:v>9.7133760000000002</c:v>
                </c:pt>
                <c:pt idx="1304">
                  <c:v>9.7248570000000001</c:v>
                </c:pt>
                <c:pt idx="1305">
                  <c:v>9.7560979999999997</c:v>
                </c:pt>
                <c:pt idx="1306">
                  <c:v>9.7560979999999997</c:v>
                </c:pt>
                <c:pt idx="1307">
                  <c:v>9.7602740000000008</c:v>
                </c:pt>
                <c:pt idx="1308">
                  <c:v>9.7732600000000005</c:v>
                </c:pt>
                <c:pt idx="1309">
                  <c:v>9.7749649999999999</c:v>
                </c:pt>
                <c:pt idx="1310">
                  <c:v>9.7777779999999996</c:v>
                </c:pt>
                <c:pt idx="1311">
                  <c:v>9.8023399999999992</c:v>
                </c:pt>
                <c:pt idx="1312">
                  <c:v>9.803922</c:v>
                </c:pt>
                <c:pt idx="1313">
                  <c:v>9.8083430000000007</c:v>
                </c:pt>
                <c:pt idx="1314">
                  <c:v>9.8086129999999994</c:v>
                </c:pt>
                <c:pt idx="1315">
                  <c:v>9.8256730000000001</c:v>
                </c:pt>
                <c:pt idx="1316">
                  <c:v>9.8265899999999995</c:v>
                </c:pt>
                <c:pt idx="1317">
                  <c:v>9.8290600000000001</c:v>
                </c:pt>
                <c:pt idx="1318">
                  <c:v>9.8484850000000002</c:v>
                </c:pt>
                <c:pt idx="1319">
                  <c:v>9.8507459999999991</c:v>
                </c:pt>
                <c:pt idx="1320">
                  <c:v>9.8591549999999994</c:v>
                </c:pt>
                <c:pt idx="1321">
                  <c:v>9.8664679999999993</c:v>
                </c:pt>
                <c:pt idx="1322">
                  <c:v>9.89011</c:v>
                </c:pt>
                <c:pt idx="1323">
                  <c:v>9.8969070000000006</c:v>
                </c:pt>
                <c:pt idx="1324">
                  <c:v>9.9290780000000005</c:v>
                </c:pt>
                <c:pt idx="1325">
                  <c:v>9.9352049999999998</c:v>
                </c:pt>
                <c:pt idx="1326">
                  <c:v>9.9408279999999998</c:v>
                </c:pt>
                <c:pt idx="1327">
                  <c:v>9.9415209999999998</c:v>
                </c:pt>
                <c:pt idx="1328">
                  <c:v>9.9485419999999998</c:v>
                </c:pt>
                <c:pt idx="1329">
                  <c:v>9.9778269999999996</c:v>
                </c:pt>
                <c:pt idx="1330">
                  <c:v>9.9784640000000007</c:v>
                </c:pt>
                <c:pt idx="1331">
                  <c:v>9.9844000000000008</c:v>
                </c:pt>
                <c:pt idx="1332">
                  <c:v>10.021789999999999</c:v>
                </c:pt>
                <c:pt idx="1333">
                  <c:v>10.03382</c:v>
                </c:pt>
                <c:pt idx="1334">
                  <c:v>10.03584</c:v>
                </c:pt>
                <c:pt idx="1335">
                  <c:v>10.04862</c:v>
                </c:pt>
                <c:pt idx="1336">
                  <c:v>10.051550000000001</c:v>
                </c:pt>
                <c:pt idx="1337">
                  <c:v>10.05917</c:v>
                </c:pt>
                <c:pt idx="1338">
                  <c:v>10.06329</c:v>
                </c:pt>
                <c:pt idx="1339">
                  <c:v>10.06762</c:v>
                </c:pt>
                <c:pt idx="1340">
                  <c:v>10.079280000000001</c:v>
                </c:pt>
                <c:pt idx="1341">
                  <c:v>10.08403</c:v>
                </c:pt>
                <c:pt idx="1342">
                  <c:v>10.09464</c:v>
                </c:pt>
                <c:pt idx="1343">
                  <c:v>10.10638</c:v>
                </c:pt>
                <c:pt idx="1344">
                  <c:v>10.10929</c:v>
                </c:pt>
                <c:pt idx="1345">
                  <c:v>10.11598</c:v>
                </c:pt>
                <c:pt idx="1346">
                  <c:v>10.11905</c:v>
                </c:pt>
                <c:pt idx="1347">
                  <c:v>10.126580000000001</c:v>
                </c:pt>
                <c:pt idx="1348">
                  <c:v>10.132160000000001</c:v>
                </c:pt>
                <c:pt idx="1349">
                  <c:v>10.13269</c:v>
                </c:pt>
                <c:pt idx="1350">
                  <c:v>10.13767</c:v>
                </c:pt>
                <c:pt idx="1351">
                  <c:v>10.140499999999999</c:v>
                </c:pt>
                <c:pt idx="1352">
                  <c:v>10.15138</c:v>
                </c:pt>
                <c:pt idx="1353">
                  <c:v>10.15873</c:v>
                </c:pt>
                <c:pt idx="1354">
                  <c:v>10.162599999999999</c:v>
                </c:pt>
                <c:pt idx="1355">
                  <c:v>10.16949</c:v>
                </c:pt>
                <c:pt idx="1356">
                  <c:v>10.178570000000001</c:v>
                </c:pt>
                <c:pt idx="1357">
                  <c:v>10.18182</c:v>
                </c:pt>
                <c:pt idx="1358">
                  <c:v>10.191079999999999</c:v>
                </c:pt>
                <c:pt idx="1359">
                  <c:v>10.20279</c:v>
                </c:pt>
                <c:pt idx="1360">
                  <c:v>10.204079999999999</c:v>
                </c:pt>
                <c:pt idx="1361">
                  <c:v>10.20833</c:v>
                </c:pt>
                <c:pt idx="1362">
                  <c:v>10.215949999999999</c:v>
                </c:pt>
                <c:pt idx="1363">
                  <c:v>10.23166</c:v>
                </c:pt>
                <c:pt idx="1364">
                  <c:v>10.239649999999999</c:v>
                </c:pt>
                <c:pt idx="1365">
                  <c:v>10.24531</c:v>
                </c:pt>
                <c:pt idx="1366">
                  <c:v>10.25281</c:v>
                </c:pt>
                <c:pt idx="1367">
                  <c:v>10.256410000000001</c:v>
                </c:pt>
                <c:pt idx="1368">
                  <c:v>10.256410000000001</c:v>
                </c:pt>
                <c:pt idx="1369">
                  <c:v>10.256410000000001</c:v>
                </c:pt>
                <c:pt idx="1370">
                  <c:v>10.26943</c:v>
                </c:pt>
                <c:pt idx="1371">
                  <c:v>10.275499999999999</c:v>
                </c:pt>
                <c:pt idx="1372">
                  <c:v>10.27875</c:v>
                </c:pt>
                <c:pt idx="1373">
                  <c:v>10.296189999999999</c:v>
                </c:pt>
                <c:pt idx="1374">
                  <c:v>10.29724</c:v>
                </c:pt>
                <c:pt idx="1375">
                  <c:v>10.307689999999999</c:v>
                </c:pt>
                <c:pt idx="1376">
                  <c:v>10.326090000000001</c:v>
                </c:pt>
                <c:pt idx="1377">
                  <c:v>10.340310000000001</c:v>
                </c:pt>
                <c:pt idx="1378">
                  <c:v>10.34483</c:v>
                </c:pt>
                <c:pt idx="1379">
                  <c:v>10.34755</c:v>
                </c:pt>
                <c:pt idx="1380">
                  <c:v>10.349550000000001</c:v>
                </c:pt>
                <c:pt idx="1381">
                  <c:v>10.35422</c:v>
                </c:pt>
                <c:pt idx="1382">
                  <c:v>10.396979999999999</c:v>
                </c:pt>
                <c:pt idx="1383">
                  <c:v>10.412570000000001</c:v>
                </c:pt>
                <c:pt idx="1384">
                  <c:v>10.443860000000001</c:v>
                </c:pt>
                <c:pt idx="1385">
                  <c:v>10.46278</c:v>
                </c:pt>
                <c:pt idx="1386">
                  <c:v>10.48193</c:v>
                </c:pt>
                <c:pt idx="1387">
                  <c:v>10.48387</c:v>
                </c:pt>
                <c:pt idx="1388">
                  <c:v>10.49869</c:v>
                </c:pt>
                <c:pt idx="1389">
                  <c:v>10.509550000000001</c:v>
                </c:pt>
                <c:pt idx="1390">
                  <c:v>10.518520000000001</c:v>
                </c:pt>
                <c:pt idx="1391">
                  <c:v>10.52206</c:v>
                </c:pt>
                <c:pt idx="1392">
                  <c:v>10.52632</c:v>
                </c:pt>
                <c:pt idx="1393">
                  <c:v>10.55556</c:v>
                </c:pt>
                <c:pt idx="1394">
                  <c:v>10.56423</c:v>
                </c:pt>
                <c:pt idx="1395">
                  <c:v>10.57592</c:v>
                </c:pt>
                <c:pt idx="1396">
                  <c:v>10.588229999999999</c:v>
                </c:pt>
                <c:pt idx="1397">
                  <c:v>10.60172</c:v>
                </c:pt>
                <c:pt idx="1398">
                  <c:v>10.625909999999999</c:v>
                </c:pt>
                <c:pt idx="1399">
                  <c:v>10.627179999999999</c:v>
                </c:pt>
                <c:pt idx="1400">
                  <c:v>10.627610000000001</c:v>
                </c:pt>
                <c:pt idx="1401">
                  <c:v>10.62907</c:v>
                </c:pt>
                <c:pt idx="1402">
                  <c:v>10.63063</c:v>
                </c:pt>
                <c:pt idx="1403">
                  <c:v>10.638299999999999</c:v>
                </c:pt>
                <c:pt idx="1404">
                  <c:v>10.638299999999999</c:v>
                </c:pt>
                <c:pt idx="1405">
                  <c:v>10.638299999999999</c:v>
                </c:pt>
                <c:pt idx="1406">
                  <c:v>10.65292</c:v>
                </c:pt>
                <c:pt idx="1407">
                  <c:v>10.66667</c:v>
                </c:pt>
                <c:pt idx="1408">
                  <c:v>10.698499999999999</c:v>
                </c:pt>
                <c:pt idx="1409">
                  <c:v>10.71429</c:v>
                </c:pt>
                <c:pt idx="1410">
                  <c:v>10.71429</c:v>
                </c:pt>
                <c:pt idx="1411">
                  <c:v>10.71607</c:v>
                </c:pt>
                <c:pt idx="1412">
                  <c:v>10.73232</c:v>
                </c:pt>
                <c:pt idx="1413">
                  <c:v>10.735010000000001</c:v>
                </c:pt>
                <c:pt idx="1414">
                  <c:v>10.7438</c:v>
                </c:pt>
                <c:pt idx="1415">
                  <c:v>10.74766</c:v>
                </c:pt>
                <c:pt idx="1416">
                  <c:v>10.76923</c:v>
                </c:pt>
                <c:pt idx="1417">
                  <c:v>10.770849999999999</c:v>
                </c:pt>
                <c:pt idx="1418">
                  <c:v>10.78562</c:v>
                </c:pt>
                <c:pt idx="1419">
                  <c:v>10.795450000000001</c:v>
                </c:pt>
                <c:pt idx="1420">
                  <c:v>10.80645</c:v>
                </c:pt>
                <c:pt idx="1421">
                  <c:v>10.81184</c:v>
                </c:pt>
                <c:pt idx="1422">
                  <c:v>10.82164</c:v>
                </c:pt>
                <c:pt idx="1423">
                  <c:v>10.82353</c:v>
                </c:pt>
                <c:pt idx="1424">
                  <c:v>10.82996</c:v>
                </c:pt>
                <c:pt idx="1425">
                  <c:v>10.849309999999999</c:v>
                </c:pt>
                <c:pt idx="1426">
                  <c:v>10.87768</c:v>
                </c:pt>
                <c:pt idx="1427">
                  <c:v>10.89494</c:v>
                </c:pt>
                <c:pt idx="1428">
                  <c:v>10.896929999999999</c:v>
                </c:pt>
                <c:pt idx="1429">
                  <c:v>10.909090000000001</c:v>
                </c:pt>
                <c:pt idx="1430">
                  <c:v>10.915929999999999</c:v>
                </c:pt>
                <c:pt idx="1431">
                  <c:v>10.92896</c:v>
                </c:pt>
                <c:pt idx="1432">
                  <c:v>10.93117</c:v>
                </c:pt>
                <c:pt idx="1433">
                  <c:v>10.93439</c:v>
                </c:pt>
                <c:pt idx="1434">
                  <c:v>10.9375</c:v>
                </c:pt>
                <c:pt idx="1435">
                  <c:v>10.95617</c:v>
                </c:pt>
                <c:pt idx="1436">
                  <c:v>10.956899999999999</c:v>
                </c:pt>
                <c:pt idx="1437">
                  <c:v>10.96912</c:v>
                </c:pt>
                <c:pt idx="1438">
                  <c:v>10.97561</c:v>
                </c:pt>
                <c:pt idx="1439">
                  <c:v>10.98901</c:v>
                </c:pt>
                <c:pt idx="1440">
                  <c:v>10.994759999999999</c:v>
                </c:pt>
                <c:pt idx="1441">
                  <c:v>11</c:v>
                </c:pt>
                <c:pt idx="1442">
                  <c:v>11.00703</c:v>
                </c:pt>
                <c:pt idx="1443">
                  <c:v>11.00775</c:v>
                </c:pt>
                <c:pt idx="1444">
                  <c:v>11.02248</c:v>
                </c:pt>
                <c:pt idx="1445">
                  <c:v>11.027189999999999</c:v>
                </c:pt>
                <c:pt idx="1446">
                  <c:v>11.04218</c:v>
                </c:pt>
                <c:pt idx="1447">
                  <c:v>11.042310000000001</c:v>
                </c:pt>
                <c:pt idx="1448">
                  <c:v>11.08672</c:v>
                </c:pt>
                <c:pt idx="1449">
                  <c:v>11.103899999999999</c:v>
                </c:pt>
                <c:pt idx="1450">
                  <c:v>11.11111</c:v>
                </c:pt>
                <c:pt idx="1451">
                  <c:v>11.11111</c:v>
                </c:pt>
                <c:pt idx="1452">
                  <c:v>11.123139999999999</c:v>
                </c:pt>
                <c:pt idx="1453">
                  <c:v>11.137029999999999</c:v>
                </c:pt>
                <c:pt idx="1454">
                  <c:v>11.142860000000001</c:v>
                </c:pt>
                <c:pt idx="1455">
                  <c:v>11.155379999999999</c:v>
                </c:pt>
                <c:pt idx="1456">
                  <c:v>11.158799999999999</c:v>
                </c:pt>
                <c:pt idx="1457">
                  <c:v>11.162789999999999</c:v>
                </c:pt>
                <c:pt idx="1458">
                  <c:v>11.169280000000001</c:v>
                </c:pt>
                <c:pt idx="1459">
                  <c:v>11.182600000000001</c:v>
                </c:pt>
                <c:pt idx="1460">
                  <c:v>11.186439999999999</c:v>
                </c:pt>
                <c:pt idx="1461">
                  <c:v>11.19293</c:v>
                </c:pt>
                <c:pt idx="1462">
                  <c:v>11.196070000000001</c:v>
                </c:pt>
                <c:pt idx="1463">
                  <c:v>11.20332</c:v>
                </c:pt>
                <c:pt idx="1464">
                  <c:v>11.206899999999999</c:v>
                </c:pt>
                <c:pt idx="1465">
                  <c:v>11.23288</c:v>
                </c:pt>
                <c:pt idx="1466">
                  <c:v>11.2395</c:v>
                </c:pt>
                <c:pt idx="1467">
                  <c:v>11.240880000000001</c:v>
                </c:pt>
                <c:pt idx="1468">
                  <c:v>11.25</c:v>
                </c:pt>
                <c:pt idx="1469">
                  <c:v>11.251049999999999</c:v>
                </c:pt>
                <c:pt idx="1470">
                  <c:v>11.257490000000001</c:v>
                </c:pt>
                <c:pt idx="1471">
                  <c:v>11.272500000000001</c:v>
                </c:pt>
                <c:pt idx="1472">
                  <c:v>11.294119999999999</c:v>
                </c:pt>
                <c:pt idx="1473">
                  <c:v>11.306900000000001</c:v>
                </c:pt>
                <c:pt idx="1474">
                  <c:v>11.30742</c:v>
                </c:pt>
                <c:pt idx="1475">
                  <c:v>11.32076</c:v>
                </c:pt>
                <c:pt idx="1476">
                  <c:v>11.32438</c:v>
                </c:pt>
                <c:pt idx="1477">
                  <c:v>11.328810000000001</c:v>
                </c:pt>
                <c:pt idx="1478">
                  <c:v>11.33333</c:v>
                </c:pt>
                <c:pt idx="1479">
                  <c:v>11.34146</c:v>
                </c:pt>
                <c:pt idx="1480">
                  <c:v>11.34538</c:v>
                </c:pt>
                <c:pt idx="1481">
                  <c:v>11.34904</c:v>
                </c:pt>
                <c:pt idx="1482">
                  <c:v>11.35266</c:v>
                </c:pt>
                <c:pt idx="1483">
                  <c:v>11.36303</c:v>
                </c:pt>
                <c:pt idx="1484">
                  <c:v>11.36891</c:v>
                </c:pt>
                <c:pt idx="1485">
                  <c:v>11.382110000000001</c:v>
                </c:pt>
                <c:pt idx="1486">
                  <c:v>11.386139999999999</c:v>
                </c:pt>
                <c:pt idx="1487">
                  <c:v>11.38889</c:v>
                </c:pt>
                <c:pt idx="1488">
                  <c:v>11.401870000000001</c:v>
                </c:pt>
                <c:pt idx="1489">
                  <c:v>11.411849999999999</c:v>
                </c:pt>
                <c:pt idx="1490">
                  <c:v>11.428570000000001</c:v>
                </c:pt>
                <c:pt idx="1491">
                  <c:v>11.48559</c:v>
                </c:pt>
                <c:pt idx="1492">
                  <c:v>11.504429999999999</c:v>
                </c:pt>
                <c:pt idx="1493">
                  <c:v>11.527380000000001</c:v>
                </c:pt>
                <c:pt idx="1494">
                  <c:v>11.53068</c:v>
                </c:pt>
                <c:pt idx="1495">
                  <c:v>11.53082</c:v>
                </c:pt>
                <c:pt idx="1496">
                  <c:v>11.544230000000001</c:v>
                </c:pt>
                <c:pt idx="1497">
                  <c:v>11.56138</c:v>
                </c:pt>
                <c:pt idx="1498">
                  <c:v>11.575559999999999</c:v>
                </c:pt>
                <c:pt idx="1499">
                  <c:v>11.586209999999999</c:v>
                </c:pt>
                <c:pt idx="1500">
                  <c:v>11.6129</c:v>
                </c:pt>
                <c:pt idx="1501">
                  <c:v>11.6129</c:v>
                </c:pt>
                <c:pt idx="1502">
                  <c:v>11.61473</c:v>
                </c:pt>
                <c:pt idx="1503">
                  <c:v>11.620799999999999</c:v>
                </c:pt>
                <c:pt idx="1504">
                  <c:v>11.65644</c:v>
                </c:pt>
                <c:pt idx="1505">
                  <c:v>11.66667</c:v>
                </c:pt>
                <c:pt idx="1506">
                  <c:v>11.713290000000001</c:v>
                </c:pt>
                <c:pt idx="1507">
                  <c:v>11.719939999999999</c:v>
                </c:pt>
                <c:pt idx="1508">
                  <c:v>11.72566</c:v>
                </c:pt>
                <c:pt idx="1509">
                  <c:v>11.764709999999999</c:v>
                </c:pt>
                <c:pt idx="1510">
                  <c:v>11.764709999999999</c:v>
                </c:pt>
                <c:pt idx="1511">
                  <c:v>11.764709999999999</c:v>
                </c:pt>
                <c:pt idx="1512">
                  <c:v>11.77829</c:v>
                </c:pt>
                <c:pt idx="1513">
                  <c:v>11.78082</c:v>
                </c:pt>
                <c:pt idx="1514">
                  <c:v>11.80904</c:v>
                </c:pt>
                <c:pt idx="1515">
                  <c:v>11.816409999999999</c:v>
                </c:pt>
                <c:pt idx="1516">
                  <c:v>11.850239999999999</c:v>
                </c:pt>
                <c:pt idx="1517">
                  <c:v>11.857710000000001</c:v>
                </c:pt>
                <c:pt idx="1518">
                  <c:v>11.864409999999999</c:v>
                </c:pt>
                <c:pt idx="1519">
                  <c:v>11.89024</c:v>
                </c:pt>
                <c:pt idx="1520">
                  <c:v>11.89053</c:v>
                </c:pt>
                <c:pt idx="1521">
                  <c:v>11.89189</c:v>
                </c:pt>
                <c:pt idx="1522">
                  <c:v>11.90662</c:v>
                </c:pt>
                <c:pt idx="1523">
                  <c:v>11.913360000000001</c:v>
                </c:pt>
                <c:pt idx="1524">
                  <c:v>11.917809999999999</c:v>
                </c:pt>
                <c:pt idx="1525">
                  <c:v>11.919829999999999</c:v>
                </c:pt>
                <c:pt idx="1526">
                  <c:v>11.93182</c:v>
                </c:pt>
                <c:pt idx="1527">
                  <c:v>11.940300000000001</c:v>
                </c:pt>
                <c:pt idx="1528">
                  <c:v>11.940300000000001</c:v>
                </c:pt>
                <c:pt idx="1529">
                  <c:v>11.95335</c:v>
                </c:pt>
                <c:pt idx="1530">
                  <c:v>11.968349999999999</c:v>
                </c:pt>
                <c:pt idx="1531">
                  <c:v>11.97855</c:v>
                </c:pt>
                <c:pt idx="1532">
                  <c:v>11.98809</c:v>
                </c:pt>
                <c:pt idx="1533">
                  <c:v>11.99377</c:v>
                </c:pt>
                <c:pt idx="1534">
                  <c:v>11.99479</c:v>
                </c:pt>
                <c:pt idx="1535">
                  <c:v>12</c:v>
                </c:pt>
                <c:pt idx="1536">
                  <c:v>12</c:v>
                </c:pt>
                <c:pt idx="1537">
                  <c:v>12.00873</c:v>
                </c:pt>
                <c:pt idx="1538">
                  <c:v>12.00966</c:v>
                </c:pt>
                <c:pt idx="1539">
                  <c:v>12.010439999999999</c:v>
                </c:pt>
                <c:pt idx="1540">
                  <c:v>12.03579</c:v>
                </c:pt>
                <c:pt idx="1541">
                  <c:v>12.03814</c:v>
                </c:pt>
                <c:pt idx="1542">
                  <c:v>12.0398</c:v>
                </c:pt>
                <c:pt idx="1543">
                  <c:v>12.10084</c:v>
                </c:pt>
                <c:pt idx="1544">
                  <c:v>12.11073</c:v>
                </c:pt>
                <c:pt idx="1545">
                  <c:v>12.134410000000001</c:v>
                </c:pt>
                <c:pt idx="1546">
                  <c:v>12.148849999999999</c:v>
                </c:pt>
                <c:pt idx="1547">
                  <c:v>12.1547</c:v>
                </c:pt>
                <c:pt idx="1548">
                  <c:v>12.16389</c:v>
                </c:pt>
                <c:pt idx="1549">
                  <c:v>12.164070000000001</c:v>
                </c:pt>
                <c:pt idx="1550">
                  <c:v>12.17742</c:v>
                </c:pt>
                <c:pt idx="1551">
                  <c:v>12.18962</c:v>
                </c:pt>
                <c:pt idx="1552">
                  <c:v>12.195119999999999</c:v>
                </c:pt>
                <c:pt idx="1553">
                  <c:v>12.20557</c:v>
                </c:pt>
                <c:pt idx="1554">
                  <c:v>12.23629</c:v>
                </c:pt>
                <c:pt idx="1555">
                  <c:v>12.25296</c:v>
                </c:pt>
                <c:pt idx="1556">
                  <c:v>12.26158</c:v>
                </c:pt>
                <c:pt idx="1557">
                  <c:v>12.27154</c:v>
                </c:pt>
                <c:pt idx="1558">
                  <c:v>12.2807</c:v>
                </c:pt>
                <c:pt idx="1559">
                  <c:v>12.28501</c:v>
                </c:pt>
                <c:pt idx="1560">
                  <c:v>12.286</c:v>
                </c:pt>
                <c:pt idx="1561">
                  <c:v>12.2865</c:v>
                </c:pt>
                <c:pt idx="1562">
                  <c:v>12.28669</c:v>
                </c:pt>
                <c:pt idx="1563">
                  <c:v>12.289160000000001</c:v>
                </c:pt>
                <c:pt idx="1564">
                  <c:v>12.31231</c:v>
                </c:pt>
                <c:pt idx="1565">
                  <c:v>12.31306</c:v>
                </c:pt>
                <c:pt idx="1566">
                  <c:v>12.31527</c:v>
                </c:pt>
                <c:pt idx="1567">
                  <c:v>12.34043</c:v>
                </c:pt>
                <c:pt idx="1568">
                  <c:v>12.383900000000001</c:v>
                </c:pt>
                <c:pt idx="1569">
                  <c:v>12.388500000000001</c:v>
                </c:pt>
                <c:pt idx="1570">
                  <c:v>12.41656</c:v>
                </c:pt>
                <c:pt idx="1571">
                  <c:v>12.442399999999999</c:v>
                </c:pt>
                <c:pt idx="1572">
                  <c:v>12.44561</c:v>
                </c:pt>
                <c:pt idx="1573">
                  <c:v>12.451549999999999</c:v>
                </c:pt>
                <c:pt idx="1574">
                  <c:v>12.4552</c:v>
                </c:pt>
                <c:pt idx="1575">
                  <c:v>12.482760000000001</c:v>
                </c:pt>
                <c:pt idx="1576">
                  <c:v>12.5</c:v>
                </c:pt>
                <c:pt idx="1577">
                  <c:v>12.532640000000001</c:v>
                </c:pt>
                <c:pt idx="1578">
                  <c:v>12.54355</c:v>
                </c:pt>
                <c:pt idx="1579">
                  <c:v>12.575369999999999</c:v>
                </c:pt>
                <c:pt idx="1580">
                  <c:v>12.6</c:v>
                </c:pt>
                <c:pt idx="1581">
                  <c:v>12.60575</c:v>
                </c:pt>
                <c:pt idx="1582">
                  <c:v>12.625</c:v>
                </c:pt>
                <c:pt idx="1583">
                  <c:v>12.62626</c:v>
                </c:pt>
                <c:pt idx="1584">
                  <c:v>12.627549999999999</c:v>
                </c:pt>
                <c:pt idx="1585">
                  <c:v>12.65207</c:v>
                </c:pt>
                <c:pt idx="1586">
                  <c:v>12.655799999999999</c:v>
                </c:pt>
                <c:pt idx="1587">
                  <c:v>12.657</c:v>
                </c:pt>
                <c:pt idx="1588">
                  <c:v>12.65823</c:v>
                </c:pt>
                <c:pt idx="1589">
                  <c:v>12.68657</c:v>
                </c:pt>
                <c:pt idx="1590">
                  <c:v>12.698410000000001</c:v>
                </c:pt>
                <c:pt idx="1591">
                  <c:v>12.69956</c:v>
                </c:pt>
                <c:pt idx="1592">
                  <c:v>12.71879</c:v>
                </c:pt>
                <c:pt idx="1593">
                  <c:v>12.72085</c:v>
                </c:pt>
                <c:pt idx="1594">
                  <c:v>12.727270000000001</c:v>
                </c:pt>
                <c:pt idx="1595">
                  <c:v>12.727270000000001</c:v>
                </c:pt>
                <c:pt idx="1596">
                  <c:v>12.730740000000001</c:v>
                </c:pt>
                <c:pt idx="1597">
                  <c:v>12.733449999999999</c:v>
                </c:pt>
                <c:pt idx="1598">
                  <c:v>12.735849999999999</c:v>
                </c:pt>
                <c:pt idx="1599">
                  <c:v>12.74288</c:v>
                </c:pt>
                <c:pt idx="1600">
                  <c:v>12.76416</c:v>
                </c:pt>
                <c:pt idx="1601">
                  <c:v>12.77108</c:v>
                </c:pt>
                <c:pt idx="1602">
                  <c:v>12.8</c:v>
                </c:pt>
                <c:pt idx="1603">
                  <c:v>12.820510000000001</c:v>
                </c:pt>
                <c:pt idx="1604">
                  <c:v>12.8224</c:v>
                </c:pt>
                <c:pt idx="1605">
                  <c:v>12.83506</c:v>
                </c:pt>
                <c:pt idx="1606">
                  <c:v>12.83663</c:v>
                </c:pt>
                <c:pt idx="1607">
                  <c:v>12.83977</c:v>
                </c:pt>
                <c:pt idx="1608">
                  <c:v>12.858930000000001</c:v>
                </c:pt>
                <c:pt idx="1609">
                  <c:v>12.87284</c:v>
                </c:pt>
                <c:pt idx="1610">
                  <c:v>12.87425</c:v>
                </c:pt>
                <c:pt idx="1611">
                  <c:v>12.87879</c:v>
                </c:pt>
                <c:pt idx="1612">
                  <c:v>12.89063</c:v>
                </c:pt>
                <c:pt idx="1613">
                  <c:v>12.900930000000001</c:v>
                </c:pt>
                <c:pt idx="1614">
                  <c:v>12.90926</c:v>
                </c:pt>
                <c:pt idx="1615">
                  <c:v>12.92719</c:v>
                </c:pt>
                <c:pt idx="1616">
                  <c:v>12.946429999999999</c:v>
                </c:pt>
                <c:pt idx="1617">
                  <c:v>12.955249999999999</c:v>
                </c:pt>
                <c:pt idx="1618">
                  <c:v>12.960240000000001</c:v>
                </c:pt>
                <c:pt idx="1619">
                  <c:v>12.969279999999999</c:v>
                </c:pt>
                <c:pt idx="1620">
                  <c:v>12.97071</c:v>
                </c:pt>
                <c:pt idx="1621">
                  <c:v>12.974679999999999</c:v>
                </c:pt>
                <c:pt idx="1622">
                  <c:v>12.98213</c:v>
                </c:pt>
                <c:pt idx="1623">
                  <c:v>13.00813</c:v>
                </c:pt>
                <c:pt idx="1624">
                  <c:v>13.0099</c:v>
                </c:pt>
                <c:pt idx="1625">
                  <c:v>13.031420000000001</c:v>
                </c:pt>
                <c:pt idx="1626">
                  <c:v>13.043480000000001</c:v>
                </c:pt>
                <c:pt idx="1627">
                  <c:v>13.052630000000001</c:v>
                </c:pt>
                <c:pt idx="1628">
                  <c:v>13.054830000000001</c:v>
                </c:pt>
                <c:pt idx="1629">
                  <c:v>13.07443</c:v>
                </c:pt>
                <c:pt idx="1630">
                  <c:v>13.07526</c:v>
                </c:pt>
                <c:pt idx="1631">
                  <c:v>13.076919999999999</c:v>
                </c:pt>
                <c:pt idx="1632">
                  <c:v>13.08562</c:v>
                </c:pt>
                <c:pt idx="1633">
                  <c:v>13.0898</c:v>
                </c:pt>
                <c:pt idx="1634">
                  <c:v>13.10345</c:v>
                </c:pt>
                <c:pt idx="1635">
                  <c:v>13.111549999999999</c:v>
                </c:pt>
                <c:pt idx="1636">
                  <c:v>13.11903</c:v>
                </c:pt>
                <c:pt idx="1637">
                  <c:v>13.1579</c:v>
                </c:pt>
                <c:pt idx="1638">
                  <c:v>13.16033</c:v>
                </c:pt>
                <c:pt idx="1639">
                  <c:v>13.16156</c:v>
                </c:pt>
                <c:pt idx="1640">
                  <c:v>13.16456</c:v>
                </c:pt>
                <c:pt idx="1641">
                  <c:v>13.18817</c:v>
                </c:pt>
                <c:pt idx="1642">
                  <c:v>13.19096</c:v>
                </c:pt>
                <c:pt idx="1643">
                  <c:v>13.196479999999999</c:v>
                </c:pt>
                <c:pt idx="1644">
                  <c:v>13.207549999999999</c:v>
                </c:pt>
                <c:pt idx="1645">
                  <c:v>13.21429</c:v>
                </c:pt>
                <c:pt idx="1646">
                  <c:v>13.218389999999999</c:v>
                </c:pt>
                <c:pt idx="1647">
                  <c:v>13.26403</c:v>
                </c:pt>
                <c:pt idx="1648">
                  <c:v>13.268610000000001</c:v>
                </c:pt>
                <c:pt idx="1649">
                  <c:v>13.26923</c:v>
                </c:pt>
                <c:pt idx="1650">
                  <c:v>13.27731</c:v>
                </c:pt>
                <c:pt idx="1651">
                  <c:v>13.28321</c:v>
                </c:pt>
                <c:pt idx="1652">
                  <c:v>13.28321</c:v>
                </c:pt>
                <c:pt idx="1653">
                  <c:v>13.31058</c:v>
                </c:pt>
                <c:pt idx="1654">
                  <c:v>13.325229999999999</c:v>
                </c:pt>
                <c:pt idx="1655">
                  <c:v>13.343439999999999</c:v>
                </c:pt>
                <c:pt idx="1656">
                  <c:v>13.3574</c:v>
                </c:pt>
                <c:pt idx="1657">
                  <c:v>13.36049</c:v>
                </c:pt>
                <c:pt idx="1658">
                  <c:v>13.371119999999999</c:v>
                </c:pt>
                <c:pt idx="1659">
                  <c:v>13.37543</c:v>
                </c:pt>
                <c:pt idx="1660">
                  <c:v>13.380280000000001</c:v>
                </c:pt>
                <c:pt idx="1661">
                  <c:v>13.380559999999999</c:v>
                </c:pt>
                <c:pt idx="1662">
                  <c:v>13.388540000000001</c:v>
                </c:pt>
                <c:pt idx="1663">
                  <c:v>13.39969</c:v>
                </c:pt>
                <c:pt idx="1664">
                  <c:v>13.4</c:v>
                </c:pt>
                <c:pt idx="1665">
                  <c:v>13.40621</c:v>
                </c:pt>
                <c:pt idx="1666">
                  <c:v>13.44538</c:v>
                </c:pt>
                <c:pt idx="1667">
                  <c:v>13.451090000000001</c:v>
                </c:pt>
                <c:pt idx="1668">
                  <c:v>13.460279999999999</c:v>
                </c:pt>
                <c:pt idx="1669">
                  <c:v>13.461539999999999</c:v>
                </c:pt>
                <c:pt idx="1670">
                  <c:v>13.461539999999999</c:v>
                </c:pt>
                <c:pt idx="1671">
                  <c:v>13.463240000000001</c:v>
                </c:pt>
                <c:pt idx="1672">
                  <c:v>13.46341</c:v>
                </c:pt>
                <c:pt idx="1673">
                  <c:v>13.46749</c:v>
                </c:pt>
                <c:pt idx="1674">
                  <c:v>13.471500000000001</c:v>
                </c:pt>
                <c:pt idx="1675">
                  <c:v>13.474489999999999</c:v>
                </c:pt>
                <c:pt idx="1676">
                  <c:v>13.489739999999999</c:v>
                </c:pt>
                <c:pt idx="1677">
                  <c:v>13.50482</c:v>
                </c:pt>
                <c:pt idx="1678">
                  <c:v>13.505050000000001</c:v>
                </c:pt>
                <c:pt idx="1679">
                  <c:v>13.50975</c:v>
                </c:pt>
                <c:pt idx="1680">
                  <c:v>13.51351</c:v>
                </c:pt>
                <c:pt idx="1681">
                  <c:v>13.514609999999999</c:v>
                </c:pt>
                <c:pt idx="1682">
                  <c:v>13.54552</c:v>
                </c:pt>
                <c:pt idx="1683">
                  <c:v>13.548389999999999</c:v>
                </c:pt>
                <c:pt idx="1684">
                  <c:v>13.56589</c:v>
                </c:pt>
                <c:pt idx="1685">
                  <c:v>13.573880000000001</c:v>
                </c:pt>
                <c:pt idx="1686">
                  <c:v>13.5814</c:v>
                </c:pt>
                <c:pt idx="1687">
                  <c:v>13.598520000000001</c:v>
                </c:pt>
                <c:pt idx="1688">
                  <c:v>13.60544</c:v>
                </c:pt>
                <c:pt idx="1689">
                  <c:v>13.62683</c:v>
                </c:pt>
                <c:pt idx="1690">
                  <c:v>13.62862</c:v>
                </c:pt>
                <c:pt idx="1691">
                  <c:v>13.629339999999999</c:v>
                </c:pt>
                <c:pt idx="1692">
                  <c:v>13.63636</c:v>
                </c:pt>
                <c:pt idx="1693">
                  <c:v>13.643660000000001</c:v>
                </c:pt>
                <c:pt idx="1694">
                  <c:v>13.645619999999999</c:v>
                </c:pt>
                <c:pt idx="1695">
                  <c:v>13.64865</c:v>
                </c:pt>
                <c:pt idx="1696">
                  <c:v>13.65639</c:v>
                </c:pt>
                <c:pt idx="1697">
                  <c:v>13.66906</c:v>
                </c:pt>
                <c:pt idx="1698">
                  <c:v>13.677809999999999</c:v>
                </c:pt>
                <c:pt idx="1699">
                  <c:v>13.68666</c:v>
                </c:pt>
                <c:pt idx="1700">
                  <c:v>13.69295</c:v>
                </c:pt>
                <c:pt idx="1701">
                  <c:v>13.70679</c:v>
                </c:pt>
                <c:pt idx="1702">
                  <c:v>13.708550000000001</c:v>
                </c:pt>
                <c:pt idx="1703">
                  <c:v>13.728809999999999</c:v>
                </c:pt>
                <c:pt idx="1704">
                  <c:v>13.740460000000001</c:v>
                </c:pt>
                <c:pt idx="1705">
                  <c:v>13.75</c:v>
                </c:pt>
                <c:pt idx="1706">
                  <c:v>13.75151</c:v>
                </c:pt>
                <c:pt idx="1707">
                  <c:v>13.765180000000001</c:v>
                </c:pt>
                <c:pt idx="1708">
                  <c:v>13.797169999999999</c:v>
                </c:pt>
                <c:pt idx="1709">
                  <c:v>13.80368</c:v>
                </c:pt>
                <c:pt idx="1710">
                  <c:v>13.82114</c:v>
                </c:pt>
                <c:pt idx="1711">
                  <c:v>13.82316</c:v>
                </c:pt>
                <c:pt idx="1712">
                  <c:v>13.824109999999999</c:v>
                </c:pt>
                <c:pt idx="1713">
                  <c:v>13.83178</c:v>
                </c:pt>
                <c:pt idx="1714">
                  <c:v>13.83648</c:v>
                </c:pt>
                <c:pt idx="1715">
                  <c:v>13.83648</c:v>
                </c:pt>
                <c:pt idx="1716">
                  <c:v>13.840400000000001</c:v>
                </c:pt>
                <c:pt idx="1717">
                  <c:v>13.851990000000001</c:v>
                </c:pt>
                <c:pt idx="1718">
                  <c:v>13.88278</c:v>
                </c:pt>
                <c:pt idx="1719">
                  <c:v>13.92723</c:v>
                </c:pt>
                <c:pt idx="1720">
                  <c:v>13.930350000000001</c:v>
                </c:pt>
                <c:pt idx="1721">
                  <c:v>13.938750000000001</c:v>
                </c:pt>
                <c:pt idx="1722">
                  <c:v>13.93939</c:v>
                </c:pt>
                <c:pt idx="1723">
                  <c:v>13.94422</c:v>
                </c:pt>
                <c:pt idx="1724">
                  <c:v>13.945119999999999</c:v>
                </c:pt>
                <c:pt idx="1725">
                  <c:v>13.97059</c:v>
                </c:pt>
                <c:pt idx="1726">
                  <c:v>13.980029999999999</c:v>
                </c:pt>
                <c:pt idx="1727">
                  <c:v>13.991479999999999</c:v>
                </c:pt>
                <c:pt idx="1728">
                  <c:v>13.99788</c:v>
                </c:pt>
                <c:pt idx="1729">
                  <c:v>14.028779999999999</c:v>
                </c:pt>
                <c:pt idx="1730">
                  <c:v>14.05152</c:v>
                </c:pt>
                <c:pt idx="1731">
                  <c:v>14.0665</c:v>
                </c:pt>
                <c:pt idx="1732">
                  <c:v>14.06744</c:v>
                </c:pt>
                <c:pt idx="1733">
                  <c:v>14.06926</c:v>
                </c:pt>
                <c:pt idx="1734">
                  <c:v>14.071859999999999</c:v>
                </c:pt>
                <c:pt idx="1735">
                  <c:v>14.087759999999999</c:v>
                </c:pt>
                <c:pt idx="1736">
                  <c:v>14.087759999999999</c:v>
                </c:pt>
                <c:pt idx="1737">
                  <c:v>14.10122</c:v>
                </c:pt>
                <c:pt idx="1738">
                  <c:v>14.11192</c:v>
                </c:pt>
                <c:pt idx="1739">
                  <c:v>14.15584</c:v>
                </c:pt>
                <c:pt idx="1740">
                  <c:v>14.15929</c:v>
                </c:pt>
                <c:pt idx="1741">
                  <c:v>14.185169999999999</c:v>
                </c:pt>
                <c:pt idx="1742">
                  <c:v>14.211080000000001</c:v>
                </c:pt>
                <c:pt idx="1743">
                  <c:v>14.22222</c:v>
                </c:pt>
                <c:pt idx="1744">
                  <c:v>14.23423</c:v>
                </c:pt>
                <c:pt idx="1745">
                  <c:v>14.23767</c:v>
                </c:pt>
                <c:pt idx="1746">
                  <c:v>14.23841</c:v>
                </c:pt>
                <c:pt idx="1747">
                  <c:v>14.26477</c:v>
                </c:pt>
                <c:pt idx="1748">
                  <c:v>14.28571</c:v>
                </c:pt>
                <c:pt idx="1749">
                  <c:v>14.28571</c:v>
                </c:pt>
                <c:pt idx="1750">
                  <c:v>14.28571</c:v>
                </c:pt>
                <c:pt idx="1751">
                  <c:v>14.30289</c:v>
                </c:pt>
                <c:pt idx="1752">
                  <c:v>14.307930000000001</c:v>
                </c:pt>
                <c:pt idx="1753">
                  <c:v>14.31793</c:v>
                </c:pt>
                <c:pt idx="1754">
                  <c:v>14.32836</c:v>
                </c:pt>
                <c:pt idx="1755">
                  <c:v>14.34263</c:v>
                </c:pt>
                <c:pt idx="1756">
                  <c:v>14.34511</c:v>
                </c:pt>
                <c:pt idx="1757">
                  <c:v>14.3454</c:v>
                </c:pt>
                <c:pt idx="1758">
                  <c:v>14.34599</c:v>
                </c:pt>
                <c:pt idx="1759">
                  <c:v>14.348459999999999</c:v>
                </c:pt>
                <c:pt idx="1760">
                  <c:v>14.36004</c:v>
                </c:pt>
                <c:pt idx="1761">
                  <c:v>14.391830000000001</c:v>
                </c:pt>
                <c:pt idx="1762">
                  <c:v>14.41606</c:v>
                </c:pt>
                <c:pt idx="1763">
                  <c:v>14.423080000000001</c:v>
                </c:pt>
                <c:pt idx="1764">
                  <c:v>14.431139999999999</c:v>
                </c:pt>
                <c:pt idx="1765">
                  <c:v>14.43299</c:v>
                </c:pt>
                <c:pt idx="1766">
                  <c:v>14.435700000000001</c:v>
                </c:pt>
                <c:pt idx="1767">
                  <c:v>14.43662</c:v>
                </c:pt>
                <c:pt idx="1768">
                  <c:v>14.44628</c:v>
                </c:pt>
                <c:pt idx="1769">
                  <c:v>14.456799999999999</c:v>
                </c:pt>
                <c:pt idx="1770">
                  <c:v>14.460089999999999</c:v>
                </c:pt>
                <c:pt idx="1771">
                  <c:v>14.470280000000001</c:v>
                </c:pt>
                <c:pt idx="1772">
                  <c:v>14.477209999999999</c:v>
                </c:pt>
                <c:pt idx="1773">
                  <c:v>14.50253</c:v>
                </c:pt>
                <c:pt idx="1774">
                  <c:v>14.51613</c:v>
                </c:pt>
                <c:pt idx="1775">
                  <c:v>14.529680000000001</c:v>
                </c:pt>
                <c:pt idx="1776">
                  <c:v>14.53856</c:v>
                </c:pt>
                <c:pt idx="1777">
                  <c:v>14.54687</c:v>
                </c:pt>
                <c:pt idx="1778">
                  <c:v>14.58333</c:v>
                </c:pt>
                <c:pt idx="1779">
                  <c:v>14.58671</c:v>
                </c:pt>
                <c:pt idx="1780">
                  <c:v>14.58733</c:v>
                </c:pt>
                <c:pt idx="1781">
                  <c:v>14.59144</c:v>
                </c:pt>
                <c:pt idx="1782">
                  <c:v>14.628439999999999</c:v>
                </c:pt>
                <c:pt idx="1783">
                  <c:v>14.63897</c:v>
                </c:pt>
                <c:pt idx="1784">
                  <c:v>14.647690000000001</c:v>
                </c:pt>
                <c:pt idx="1785">
                  <c:v>14.663460000000001</c:v>
                </c:pt>
                <c:pt idx="1786">
                  <c:v>14.671810000000001</c:v>
                </c:pt>
                <c:pt idx="1787">
                  <c:v>14.67577</c:v>
                </c:pt>
                <c:pt idx="1788">
                  <c:v>14.68927</c:v>
                </c:pt>
                <c:pt idx="1789">
                  <c:v>14.69979</c:v>
                </c:pt>
                <c:pt idx="1790">
                  <c:v>14.711029999999999</c:v>
                </c:pt>
                <c:pt idx="1791">
                  <c:v>14.71354</c:v>
                </c:pt>
                <c:pt idx="1792">
                  <c:v>14.723929999999999</c:v>
                </c:pt>
                <c:pt idx="1793">
                  <c:v>14.754099999999999</c:v>
                </c:pt>
                <c:pt idx="1794">
                  <c:v>14.76346</c:v>
                </c:pt>
                <c:pt idx="1795">
                  <c:v>14.7644</c:v>
                </c:pt>
                <c:pt idx="1796">
                  <c:v>14.769819999999999</c:v>
                </c:pt>
                <c:pt idx="1797">
                  <c:v>14.775729999999999</c:v>
                </c:pt>
                <c:pt idx="1798">
                  <c:v>14.792899999999999</c:v>
                </c:pt>
                <c:pt idx="1799">
                  <c:v>14.81481</c:v>
                </c:pt>
                <c:pt idx="1800">
                  <c:v>14.81836</c:v>
                </c:pt>
                <c:pt idx="1801">
                  <c:v>14.82098</c:v>
                </c:pt>
                <c:pt idx="1802">
                  <c:v>14.824339999999999</c:v>
                </c:pt>
                <c:pt idx="1803">
                  <c:v>14.831799999999999</c:v>
                </c:pt>
                <c:pt idx="1804">
                  <c:v>14.83376</c:v>
                </c:pt>
                <c:pt idx="1805">
                  <c:v>14.8423</c:v>
                </c:pt>
                <c:pt idx="1806">
                  <c:v>14.84848</c:v>
                </c:pt>
                <c:pt idx="1807">
                  <c:v>14.85149</c:v>
                </c:pt>
                <c:pt idx="1808">
                  <c:v>14.85623</c:v>
                </c:pt>
                <c:pt idx="1809">
                  <c:v>14.858840000000001</c:v>
                </c:pt>
                <c:pt idx="1810">
                  <c:v>14.86392</c:v>
                </c:pt>
                <c:pt idx="1811">
                  <c:v>14.87947</c:v>
                </c:pt>
                <c:pt idx="1812">
                  <c:v>14.88912</c:v>
                </c:pt>
                <c:pt idx="1813">
                  <c:v>14.912280000000001</c:v>
                </c:pt>
                <c:pt idx="1814">
                  <c:v>14.917400000000001</c:v>
                </c:pt>
                <c:pt idx="1815">
                  <c:v>14.91868</c:v>
                </c:pt>
                <c:pt idx="1816">
                  <c:v>14.92027</c:v>
                </c:pt>
                <c:pt idx="1817">
                  <c:v>14.925369999999999</c:v>
                </c:pt>
                <c:pt idx="1818">
                  <c:v>14.93507</c:v>
                </c:pt>
                <c:pt idx="1819">
                  <c:v>14.95327</c:v>
                </c:pt>
                <c:pt idx="1820">
                  <c:v>14.9595</c:v>
                </c:pt>
                <c:pt idx="1821">
                  <c:v>14.98906</c:v>
                </c:pt>
                <c:pt idx="1822">
                  <c:v>15</c:v>
                </c:pt>
                <c:pt idx="1823">
                  <c:v>15</c:v>
                </c:pt>
                <c:pt idx="1824">
                  <c:v>15.043480000000001</c:v>
                </c:pt>
                <c:pt idx="1825">
                  <c:v>15.051019999999999</c:v>
                </c:pt>
                <c:pt idx="1826">
                  <c:v>15.05547</c:v>
                </c:pt>
                <c:pt idx="1827">
                  <c:v>15.06493</c:v>
                </c:pt>
                <c:pt idx="1828">
                  <c:v>15.071770000000001</c:v>
                </c:pt>
                <c:pt idx="1829">
                  <c:v>15.079359999999999</c:v>
                </c:pt>
                <c:pt idx="1830">
                  <c:v>15.097160000000001</c:v>
                </c:pt>
                <c:pt idx="1831">
                  <c:v>15.10417</c:v>
                </c:pt>
                <c:pt idx="1832">
                  <c:v>15.128590000000001</c:v>
                </c:pt>
                <c:pt idx="1833">
                  <c:v>15.1341</c:v>
                </c:pt>
                <c:pt idx="1834">
                  <c:v>15.14325</c:v>
                </c:pt>
                <c:pt idx="1835">
                  <c:v>15.15152</c:v>
                </c:pt>
                <c:pt idx="1836">
                  <c:v>15.15152</c:v>
                </c:pt>
                <c:pt idx="1837">
                  <c:v>15.23119</c:v>
                </c:pt>
                <c:pt idx="1838">
                  <c:v>15.233790000000001</c:v>
                </c:pt>
                <c:pt idx="1839">
                  <c:v>15.256309999999999</c:v>
                </c:pt>
                <c:pt idx="1840">
                  <c:v>15.264189999999999</c:v>
                </c:pt>
                <c:pt idx="1841">
                  <c:v>15.292590000000001</c:v>
                </c:pt>
                <c:pt idx="1842">
                  <c:v>15.297090000000001</c:v>
                </c:pt>
                <c:pt idx="1843">
                  <c:v>15.325010000000001</c:v>
                </c:pt>
                <c:pt idx="1844">
                  <c:v>15.338469999999999</c:v>
                </c:pt>
                <c:pt idx="1845">
                  <c:v>15.35464</c:v>
                </c:pt>
                <c:pt idx="1846">
                  <c:v>15.35533</c:v>
                </c:pt>
                <c:pt idx="1847">
                  <c:v>15.38461</c:v>
                </c:pt>
                <c:pt idx="1848">
                  <c:v>15.397169999999999</c:v>
                </c:pt>
                <c:pt idx="1849">
                  <c:v>15.405139999999999</c:v>
                </c:pt>
                <c:pt idx="1850">
                  <c:v>15.40643</c:v>
                </c:pt>
                <c:pt idx="1851">
                  <c:v>15.4321</c:v>
                </c:pt>
                <c:pt idx="1852">
                  <c:v>15.45983</c:v>
                </c:pt>
                <c:pt idx="1853">
                  <c:v>15.46275</c:v>
                </c:pt>
                <c:pt idx="1854">
                  <c:v>15.46763</c:v>
                </c:pt>
                <c:pt idx="1855">
                  <c:v>15.471489999999999</c:v>
                </c:pt>
                <c:pt idx="1856">
                  <c:v>15.49296</c:v>
                </c:pt>
                <c:pt idx="1857">
                  <c:v>15.517239999999999</c:v>
                </c:pt>
                <c:pt idx="1858">
                  <c:v>15.53398</c:v>
                </c:pt>
                <c:pt idx="1859">
                  <c:v>15.549010000000001</c:v>
                </c:pt>
                <c:pt idx="1860">
                  <c:v>15.55556</c:v>
                </c:pt>
                <c:pt idx="1861">
                  <c:v>15.570930000000001</c:v>
                </c:pt>
                <c:pt idx="1862">
                  <c:v>15.57592</c:v>
                </c:pt>
                <c:pt idx="1863">
                  <c:v>15.591839999999999</c:v>
                </c:pt>
                <c:pt idx="1864">
                  <c:v>15.608470000000001</c:v>
                </c:pt>
                <c:pt idx="1865">
                  <c:v>15.61303</c:v>
                </c:pt>
                <c:pt idx="1866">
                  <c:v>15.662649999999999</c:v>
                </c:pt>
                <c:pt idx="1867">
                  <c:v>15.676959999999999</c:v>
                </c:pt>
                <c:pt idx="1868">
                  <c:v>15.71782</c:v>
                </c:pt>
                <c:pt idx="1869">
                  <c:v>15.72081</c:v>
                </c:pt>
                <c:pt idx="1870">
                  <c:v>15.723979999999999</c:v>
                </c:pt>
                <c:pt idx="1871">
                  <c:v>15.73171</c:v>
                </c:pt>
                <c:pt idx="1872">
                  <c:v>15.7385</c:v>
                </c:pt>
                <c:pt idx="1873">
                  <c:v>15.758229999999999</c:v>
                </c:pt>
                <c:pt idx="1874">
                  <c:v>15.78947</c:v>
                </c:pt>
                <c:pt idx="1875">
                  <c:v>15.81921</c:v>
                </c:pt>
                <c:pt idx="1876">
                  <c:v>15.8371</c:v>
                </c:pt>
                <c:pt idx="1877">
                  <c:v>15.856780000000001</c:v>
                </c:pt>
                <c:pt idx="1878">
                  <c:v>15.865919999999999</c:v>
                </c:pt>
                <c:pt idx="1879">
                  <c:v>15.87609</c:v>
                </c:pt>
                <c:pt idx="1880">
                  <c:v>15.879020000000001</c:v>
                </c:pt>
                <c:pt idx="1881">
                  <c:v>15.880319999999999</c:v>
                </c:pt>
                <c:pt idx="1882">
                  <c:v>15.898619999999999</c:v>
                </c:pt>
                <c:pt idx="1883">
                  <c:v>15.90795</c:v>
                </c:pt>
                <c:pt idx="1884">
                  <c:v>15.9292</c:v>
                </c:pt>
                <c:pt idx="1885">
                  <c:v>15.942030000000001</c:v>
                </c:pt>
                <c:pt idx="1886">
                  <c:v>15.95745</c:v>
                </c:pt>
                <c:pt idx="1887">
                  <c:v>15.97029</c:v>
                </c:pt>
                <c:pt idx="1888">
                  <c:v>15.99607</c:v>
                </c:pt>
                <c:pt idx="1889">
                  <c:v>16.034980000000001</c:v>
                </c:pt>
                <c:pt idx="1890">
                  <c:v>16.062180000000001</c:v>
                </c:pt>
                <c:pt idx="1891">
                  <c:v>16.077380000000002</c:v>
                </c:pt>
                <c:pt idx="1892">
                  <c:v>16.07929</c:v>
                </c:pt>
                <c:pt idx="1893">
                  <c:v>16.080690000000001</c:v>
                </c:pt>
                <c:pt idx="1894">
                  <c:v>16.080839999999998</c:v>
                </c:pt>
                <c:pt idx="1895">
                  <c:v>16.081869999999999</c:v>
                </c:pt>
                <c:pt idx="1896">
                  <c:v>16.085789999999999</c:v>
                </c:pt>
                <c:pt idx="1897">
                  <c:v>16.091950000000001</c:v>
                </c:pt>
                <c:pt idx="1898">
                  <c:v>16.101690000000001</c:v>
                </c:pt>
                <c:pt idx="1899">
                  <c:v>16.12903</c:v>
                </c:pt>
                <c:pt idx="1900">
                  <c:v>16.1435</c:v>
                </c:pt>
                <c:pt idx="1901">
                  <c:v>16.149730000000002</c:v>
                </c:pt>
                <c:pt idx="1902">
                  <c:v>16.158940000000001</c:v>
                </c:pt>
                <c:pt idx="1903">
                  <c:v>16.17773</c:v>
                </c:pt>
                <c:pt idx="1904">
                  <c:v>16.179469999999998</c:v>
                </c:pt>
                <c:pt idx="1905">
                  <c:v>16.21622</c:v>
                </c:pt>
                <c:pt idx="1906">
                  <c:v>16.21622</c:v>
                </c:pt>
                <c:pt idx="1907">
                  <c:v>16.223179999999999</c:v>
                </c:pt>
                <c:pt idx="1908">
                  <c:v>16.243649999999999</c:v>
                </c:pt>
                <c:pt idx="1909">
                  <c:v>16.243649999999999</c:v>
                </c:pt>
                <c:pt idx="1910">
                  <c:v>16.245010000000001</c:v>
                </c:pt>
                <c:pt idx="1911">
                  <c:v>16.279070000000001</c:v>
                </c:pt>
                <c:pt idx="1912">
                  <c:v>16.295349999999999</c:v>
                </c:pt>
                <c:pt idx="1913">
                  <c:v>16.304349999999999</c:v>
                </c:pt>
                <c:pt idx="1914">
                  <c:v>16.31016</c:v>
                </c:pt>
                <c:pt idx="1915">
                  <c:v>16.316040000000001</c:v>
                </c:pt>
                <c:pt idx="1916">
                  <c:v>16.32432</c:v>
                </c:pt>
                <c:pt idx="1917">
                  <c:v>16.33466</c:v>
                </c:pt>
                <c:pt idx="1918">
                  <c:v>16.342410000000001</c:v>
                </c:pt>
                <c:pt idx="1919">
                  <c:v>16.346150000000002</c:v>
                </c:pt>
                <c:pt idx="1920">
                  <c:v>16.355139999999999</c:v>
                </c:pt>
                <c:pt idx="1921">
                  <c:v>16.357140000000001</c:v>
                </c:pt>
                <c:pt idx="1922">
                  <c:v>16.37011</c:v>
                </c:pt>
                <c:pt idx="1923">
                  <c:v>16.37555</c:v>
                </c:pt>
                <c:pt idx="1924">
                  <c:v>16.37931</c:v>
                </c:pt>
                <c:pt idx="1925">
                  <c:v>16.399290000000001</c:v>
                </c:pt>
                <c:pt idx="1926">
                  <c:v>16.41337</c:v>
                </c:pt>
                <c:pt idx="1927">
                  <c:v>16.434539999999998</c:v>
                </c:pt>
                <c:pt idx="1928">
                  <c:v>16.466550000000002</c:v>
                </c:pt>
                <c:pt idx="1929">
                  <c:v>16.475100000000001</c:v>
                </c:pt>
                <c:pt idx="1930">
                  <c:v>16.490169999999999</c:v>
                </c:pt>
                <c:pt idx="1931">
                  <c:v>16.49718</c:v>
                </c:pt>
                <c:pt idx="1932">
                  <c:v>16.508790000000001</c:v>
                </c:pt>
                <c:pt idx="1933">
                  <c:v>16.522680000000001</c:v>
                </c:pt>
                <c:pt idx="1934">
                  <c:v>16.546759999999999</c:v>
                </c:pt>
                <c:pt idx="1935">
                  <c:v>16.568909999999999</c:v>
                </c:pt>
                <c:pt idx="1936">
                  <c:v>16.577249999999999</c:v>
                </c:pt>
                <c:pt idx="1937">
                  <c:v>16.584160000000001</c:v>
                </c:pt>
                <c:pt idx="1938">
                  <c:v>16.59919</c:v>
                </c:pt>
                <c:pt idx="1939">
                  <c:v>16.608699999999999</c:v>
                </c:pt>
                <c:pt idx="1940">
                  <c:v>16.66667</c:v>
                </c:pt>
                <c:pt idx="1941">
                  <c:v>16.66667</c:v>
                </c:pt>
                <c:pt idx="1942">
                  <c:v>16.66667</c:v>
                </c:pt>
                <c:pt idx="1943">
                  <c:v>16.67942</c:v>
                </c:pt>
                <c:pt idx="1944">
                  <c:v>16.710180000000001</c:v>
                </c:pt>
                <c:pt idx="1945">
                  <c:v>16.71087</c:v>
                </c:pt>
                <c:pt idx="1946">
                  <c:v>16.73122</c:v>
                </c:pt>
                <c:pt idx="1947">
                  <c:v>16.7364</c:v>
                </c:pt>
                <c:pt idx="1948">
                  <c:v>16.74982</c:v>
                </c:pt>
                <c:pt idx="1949">
                  <c:v>16.754850000000001</c:v>
                </c:pt>
                <c:pt idx="1950">
                  <c:v>16.75676</c:v>
                </c:pt>
                <c:pt idx="1951">
                  <c:v>16.76343</c:v>
                </c:pt>
                <c:pt idx="1952">
                  <c:v>16.78322</c:v>
                </c:pt>
                <c:pt idx="1953">
                  <c:v>16.803280000000001</c:v>
                </c:pt>
                <c:pt idx="1954">
                  <c:v>16.823530000000002</c:v>
                </c:pt>
                <c:pt idx="1955">
                  <c:v>16.832920000000001</c:v>
                </c:pt>
                <c:pt idx="1956">
                  <c:v>16.860469999999999</c:v>
                </c:pt>
                <c:pt idx="1957">
                  <c:v>16.892499999999998</c:v>
                </c:pt>
                <c:pt idx="1958">
                  <c:v>16.918430000000001</c:v>
                </c:pt>
                <c:pt idx="1959">
                  <c:v>16.923079999999999</c:v>
                </c:pt>
                <c:pt idx="1960">
                  <c:v>16.942910000000001</c:v>
                </c:pt>
                <c:pt idx="1961">
                  <c:v>16.95279</c:v>
                </c:pt>
                <c:pt idx="1962">
                  <c:v>16.963529999999999</c:v>
                </c:pt>
                <c:pt idx="1963">
                  <c:v>16.992049999999999</c:v>
                </c:pt>
                <c:pt idx="1964">
                  <c:v>17.01493</c:v>
                </c:pt>
                <c:pt idx="1965">
                  <c:v>17.015470000000001</c:v>
                </c:pt>
                <c:pt idx="1966">
                  <c:v>17.023679999999999</c:v>
                </c:pt>
                <c:pt idx="1967">
                  <c:v>17.028490000000001</c:v>
                </c:pt>
                <c:pt idx="1968">
                  <c:v>17.037040000000001</c:v>
                </c:pt>
                <c:pt idx="1969">
                  <c:v>17.037040000000001</c:v>
                </c:pt>
                <c:pt idx="1970">
                  <c:v>17.038039999999999</c:v>
                </c:pt>
                <c:pt idx="1971">
                  <c:v>17.03959</c:v>
                </c:pt>
                <c:pt idx="1972">
                  <c:v>17.064219999999999</c:v>
                </c:pt>
                <c:pt idx="1973">
                  <c:v>17.09742</c:v>
                </c:pt>
                <c:pt idx="1974">
                  <c:v>17.125859999999999</c:v>
                </c:pt>
                <c:pt idx="1975">
                  <c:v>17.12707</c:v>
                </c:pt>
                <c:pt idx="1976">
                  <c:v>17.13186</c:v>
                </c:pt>
                <c:pt idx="1977">
                  <c:v>17.13287</c:v>
                </c:pt>
                <c:pt idx="1978">
                  <c:v>17.136810000000001</c:v>
                </c:pt>
                <c:pt idx="1979">
                  <c:v>17.184940000000001</c:v>
                </c:pt>
                <c:pt idx="1980">
                  <c:v>17.20196</c:v>
                </c:pt>
                <c:pt idx="1981">
                  <c:v>17.212350000000001</c:v>
                </c:pt>
                <c:pt idx="1982">
                  <c:v>17.224879999999999</c:v>
                </c:pt>
                <c:pt idx="1983">
                  <c:v>17.242989999999999</c:v>
                </c:pt>
                <c:pt idx="1984">
                  <c:v>17.259789999999999</c:v>
                </c:pt>
                <c:pt idx="1985">
                  <c:v>17.266190000000002</c:v>
                </c:pt>
                <c:pt idx="1986">
                  <c:v>17.275749999999999</c:v>
                </c:pt>
                <c:pt idx="1987">
                  <c:v>17.27862</c:v>
                </c:pt>
                <c:pt idx="1988">
                  <c:v>17.315480000000001</c:v>
                </c:pt>
                <c:pt idx="1989">
                  <c:v>17.317070000000001</c:v>
                </c:pt>
                <c:pt idx="1990">
                  <c:v>17.323049999999999</c:v>
                </c:pt>
                <c:pt idx="1991">
                  <c:v>17.33333</c:v>
                </c:pt>
                <c:pt idx="1992">
                  <c:v>17.335470000000001</c:v>
                </c:pt>
                <c:pt idx="1993">
                  <c:v>17.34694</c:v>
                </c:pt>
                <c:pt idx="1994">
                  <c:v>17.350650000000002</c:v>
                </c:pt>
                <c:pt idx="1995">
                  <c:v>17.352060000000002</c:v>
                </c:pt>
                <c:pt idx="1996">
                  <c:v>17.367850000000001</c:v>
                </c:pt>
                <c:pt idx="1997">
                  <c:v>17.384609999999999</c:v>
                </c:pt>
                <c:pt idx="1998">
                  <c:v>17.394760000000002</c:v>
                </c:pt>
                <c:pt idx="1999">
                  <c:v>17.410720000000001</c:v>
                </c:pt>
                <c:pt idx="2000">
                  <c:v>17.411490000000001</c:v>
                </c:pt>
                <c:pt idx="2001">
                  <c:v>17.419360000000001</c:v>
                </c:pt>
                <c:pt idx="2002">
                  <c:v>17.428349999999998</c:v>
                </c:pt>
                <c:pt idx="2003">
                  <c:v>17.460319999999999</c:v>
                </c:pt>
                <c:pt idx="2004">
                  <c:v>17.466950000000001</c:v>
                </c:pt>
                <c:pt idx="2005">
                  <c:v>17.473680000000002</c:v>
                </c:pt>
                <c:pt idx="2006">
                  <c:v>17.479679999999998</c:v>
                </c:pt>
                <c:pt idx="2007">
                  <c:v>17.481000000000002</c:v>
                </c:pt>
                <c:pt idx="2008">
                  <c:v>17.5</c:v>
                </c:pt>
                <c:pt idx="2009">
                  <c:v>17.503489999999999</c:v>
                </c:pt>
                <c:pt idx="2010">
                  <c:v>17.515270000000001</c:v>
                </c:pt>
                <c:pt idx="2011">
                  <c:v>17.546579999999999</c:v>
                </c:pt>
                <c:pt idx="2012">
                  <c:v>17.547809999999998</c:v>
                </c:pt>
                <c:pt idx="2013">
                  <c:v>17.560980000000001</c:v>
                </c:pt>
                <c:pt idx="2014">
                  <c:v>17.561979999999998</c:v>
                </c:pt>
                <c:pt idx="2015">
                  <c:v>17.574259999999999</c:v>
                </c:pt>
                <c:pt idx="2016">
                  <c:v>17.611940000000001</c:v>
                </c:pt>
                <c:pt idx="2017">
                  <c:v>17.632850000000001</c:v>
                </c:pt>
                <c:pt idx="2018">
                  <c:v>17.64706</c:v>
                </c:pt>
                <c:pt idx="2019">
                  <c:v>17.653169999999999</c:v>
                </c:pt>
                <c:pt idx="2020">
                  <c:v>17.660550000000001</c:v>
                </c:pt>
                <c:pt idx="2021">
                  <c:v>17.672409999999999</c:v>
                </c:pt>
                <c:pt idx="2022">
                  <c:v>17.68281</c:v>
                </c:pt>
                <c:pt idx="2023">
                  <c:v>17.71134</c:v>
                </c:pt>
                <c:pt idx="2024">
                  <c:v>17.721520000000002</c:v>
                </c:pt>
                <c:pt idx="2025">
                  <c:v>17.730499999999999</c:v>
                </c:pt>
                <c:pt idx="2026">
                  <c:v>17.73649</c:v>
                </c:pt>
                <c:pt idx="2027">
                  <c:v>17.7453</c:v>
                </c:pt>
                <c:pt idx="2028">
                  <c:v>17.748919999999998</c:v>
                </c:pt>
                <c:pt idx="2029">
                  <c:v>17.77778</c:v>
                </c:pt>
                <c:pt idx="2030">
                  <c:v>17.79279</c:v>
                </c:pt>
                <c:pt idx="2031">
                  <c:v>17.796610000000001</c:v>
                </c:pt>
                <c:pt idx="2032">
                  <c:v>17.80303</c:v>
                </c:pt>
                <c:pt idx="2033">
                  <c:v>17.80415</c:v>
                </c:pt>
                <c:pt idx="2034">
                  <c:v>17.843869999999999</c:v>
                </c:pt>
                <c:pt idx="2035">
                  <c:v>17.866</c:v>
                </c:pt>
                <c:pt idx="2036">
                  <c:v>17.870039999999999</c:v>
                </c:pt>
                <c:pt idx="2037">
                  <c:v>17.88618</c:v>
                </c:pt>
                <c:pt idx="2038">
                  <c:v>17.887160000000002</c:v>
                </c:pt>
                <c:pt idx="2039">
                  <c:v>17.910450000000001</c:v>
                </c:pt>
                <c:pt idx="2040">
                  <c:v>17.910450000000001</c:v>
                </c:pt>
                <c:pt idx="2041">
                  <c:v>17.924530000000001</c:v>
                </c:pt>
                <c:pt idx="2042">
                  <c:v>17.938929999999999</c:v>
                </c:pt>
                <c:pt idx="2043">
                  <c:v>17.94425</c:v>
                </c:pt>
                <c:pt idx="2044">
                  <c:v>17.948720000000002</c:v>
                </c:pt>
                <c:pt idx="2045">
                  <c:v>18.010290000000001</c:v>
                </c:pt>
                <c:pt idx="2046">
                  <c:v>18.010750000000002</c:v>
                </c:pt>
                <c:pt idx="2047">
                  <c:v>18.02657</c:v>
                </c:pt>
                <c:pt idx="2048">
                  <c:v>18.046880000000002</c:v>
                </c:pt>
                <c:pt idx="2049">
                  <c:v>18.081489999999999</c:v>
                </c:pt>
                <c:pt idx="2050">
                  <c:v>18.124210000000001</c:v>
                </c:pt>
                <c:pt idx="2051">
                  <c:v>18.13063</c:v>
                </c:pt>
                <c:pt idx="2052">
                  <c:v>18.136019999999998</c:v>
                </c:pt>
                <c:pt idx="2053">
                  <c:v>18.146719999999998</c:v>
                </c:pt>
                <c:pt idx="2054">
                  <c:v>18.151820000000001</c:v>
                </c:pt>
                <c:pt idx="2055">
                  <c:v>18.15981</c:v>
                </c:pt>
                <c:pt idx="2056">
                  <c:v>18.181819999999998</c:v>
                </c:pt>
                <c:pt idx="2057">
                  <c:v>18.181819999999998</c:v>
                </c:pt>
                <c:pt idx="2058">
                  <c:v>18.181819999999998</c:v>
                </c:pt>
                <c:pt idx="2059">
                  <c:v>18.19971</c:v>
                </c:pt>
                <c:pt idx="2060">
                  <c:v>18.202249999999999</c:v>
                </c:pt>
                <c:pt idx="2061">
                  <c:v>18.215610000000002</c:v>
                </c:pt>
                <c:pt idx="2062">
                  <c:v>18.238990000000001</c:v>
                </c:pt>
                <c:pt idx="2063">
                  <c:v>18.24034</c:v>
                </c:pt>
                <c:pt idx="2064">
                  <c:v>18.244800000000001</c:v>
                </c:pt>
                <c:pt idx="2065">
                  <c:v>18.25902</c:v>
                </c:pt>
                <c:pt idx="2066">
                  <c:v>18.270399999999999</c:v>
                </c:pt>
                <c:pt idx="2067">
                  <c:v>18.282920000000001</c:v>
                </c:pt>
                <c:pt idx="2068">
                  <c:v>18.28622</c:v>
                </c:pt>
                <c:pt idx="2069">
                  <c:v>18.31945</c:v>
                </c:pt>
                <c:pt idx="2070">
                  <c:v>18.322980000000001</c:v>
                </c:pt>
                <c:pt idx="2071">
                  <c:v>18.33333</c:v>
                </c:pt>
                <c:pt idx="2072">
                  <c:v>18.339770000000001</c:v>
                </c:pt>
                <c:pt idx="2073">
                  <c:v>18.345320000000001</c:v>
                </c:pt>
                <c:pt idx="2074">
                  <c:v>18.356459999999998</c:v>
                </c:pt>
                <c:pt idx="2075">
                  <c:v>18.367349999999998</c:v>
                </c:pt>
                <c:pt idx="2076">
                  <c:v>18.376719999999999</c:v>
                </c:pt>
                <c:pt idx="2077">
                  <c:v>18.380739999999999</c:v>
                </c:pt>
                <c:pt idx="2078">
                  <c:v>18.386109999999999</c:v>
                </c:pt>
                <c:pt idx="2079">
                  <c:v>18.390799999999999</c:v>
                </c:pt>
                <c:pt idx="2080">
                  <c:v>18.390799999999999</c:v>
                </c:pt>
                <c:pt idx="2081">
                  <c:v>18.394649999999999</c:v>
                </c:pt>
                <c:pt idx="2082">
                  <c:v>18.41085</c:v>
                </c:pt>
                <c:pt idx="2083">
                  <c:v>18.41432</c:v>
                </c:pt>
                <c:pt idx="2084">
                  <c:v>18.431370000000001</c:v>
                </c:pt>
                <c:pt idx="2085">
                  <c:v>18.463660000000001</c:v>
                </c:pt>
                <c:pt idx="2086">
                  <c:v>18.46435</c:v>
                </c:pt>
                <c:pt idx="2087">
                  <c:v>18.485340000000001</c:v>
                </c:pt>
                <c:pt idx="2088">
                  <c:v>18.490570000000002</c:v>
                </c:pt>
                <c:pt idx="2089">
                  <c:v>18.491479999999999</c:v>
                </c:pt>
                <c:pt idx="2090">
                  <c:v>18.496110000000002</c:v>
                </c:pt>
                <c:pt idx="2091">
                  <c:v>18.497109999999999</c:v>
                </c:pt>
                <c:pt idx="2092">
                  <c:v>18.503119999999999</c:v>
                </c:pt>
                <c:pt idx="2093">
                  <c:v>18.522860000000001</c:v>
                </c:pt>
                <c:pt idx="2094">
                  <c:v>18.523679999999999</c:v>
                </c:pt>
                <c:pt idx="2095">
                  <c:v>18.523879999999998</c:v>
                </c:pt>
                <c:pt idx="2096">
                  <c:v>18.531890000000001</c:v>
                </c:pt>
                <c:pt idx="2097">
                  <c:v>18.53933</c:v>
                </c:pt>
                <c:pt idx="2098">
                  <c:v>18.540669999999999</c:v>
                </c:pt>
                <c:pt idx="2099">
                  <c:v>18.55808</c:v>
                </c:pt>
                <c:pt idx="2100">
                  <c:v>18.559560000000001</c:v>
                </c:pt>
                <c:pt idx="2101">
                  <c:v>18.600000000000001</c:v>
                </c:pt>
                <c:pt idx="2102">
                  <c:v>18.604649999999999</c:v>
                </c:pt>
                <c:pt idx="2103">
                  <c:v>18.61252</c:v>
                </c:pt>
                <c:pt idx="2104">
                  <c:v>18.62218</c:v>
                </c:pt>
                <c:pt idx="2105">
                  <c:v>18.644069999999999</c:v>
                </c:pt>
                <c:pt idx="2106">
                  <c:v>18.652850000000001</c:v>
                </c:pt>
                <c:pt idx="2107">
                  <c:v>18.655850000000001</c:v>
                </c:pt>
                <c:pt idx="2108">
                  <c:v>18.68966</c:v>
                </c:pt>
                <c:pt idx="2109">
                  <c:v>18.690480000000001</c:v>
                </c:pt>
                <c:pt idx="2110">
                  <c:v>18.691590000000001</c:v>
                </c:pt>
                <c:pt idx="2111">
                  <c:v>18.707740000000001</c:v>
                </c:pt>
                <c:pt idx="2112">
                  <c:v>18.717949999999998</c:v>
                </c:pt>
                <c:pt idx="2113">
                  <c:v>18.739350000000002</c:v>
                </c:pt>
                <c:pt idx="2114">
                  <c:v>18.75</c:v>
                </c:pt>
                <c:pt idx="2115">
                  <c:v>18.75385</c:v>
                </c:pt>
                <c:pt idx="2116">
                  <c:v>18.77863</c:v>
                </c:pt>
                <c:pt idx="2117">
                  <c:v>18.78173</c:v>
                </c:pt>
                <c:pt idx="2118">
                  <c:v>18.78453</c:v>
                </c:pt>
                <c:pt idx="2119">
                  <c:v>18.79271</c:v>
                </c:pt>
                <c:pt idx="2120">
                  <c:v>18.796990000000001</c:v>
                </c:pt>
                <c:pt idx="2121">
                  <c:v>18.8</c:v>
                </c:pt>
                <c:pt idx="2122">
                  <c:v>18.800650000000001</c:v>
                </c:pt>
                <c:pt idx="2123">
                  <c:v>18.809519999999999</c:v>
                </c:pt>
                <c:pt idx="2124">
                  <c:v>18.812480000000001</c:v>
                </c:pt>
                <c:pt idx="2125">
                  <c:v>18.824809999999999</c:v>
                </c:pt>
                <c:pt idx="2126">
                  <c:v>18.90344</c:v>
                </c:pt>
                <c:pt idx="2127">
                  <c:v>18.927440000000001</c:v>
                </c:pt>
                <c:pt idx="2128">
                  <c:v>18.932659999999998</c:v>
                </c:pt>
                <c:pt idx="2129">
                  <c:v>18.934909999999999</c:v>
                </c:pt>
                <c:pt idx="2130">
                  <c:v>18.945139999999999</c:v>
                </c:pt>
                <c:pt idx="2131">
                  <c:v>18.959540000000001</c:v>
                </c:pt>
                <c:pt idx="2132">
                  <c:v>18.965520000000001</c:v>
                </c:pt>
                <c:pt idx="2133">
                  <c:v>18.98734</c:v>
                </c:pt>
                <c:pt idx="2134">
                  <c:v>19</c:v>
                </c:pt>
                <c:pt idx="2135">
                  <c:v>19</c:v>
                </c:pt>
                <c:pt idx="2136">
                  <c:v>19.012609999999999</c:v>
                </c:pt>
                <c:pt idx="2137">
                  <c:v>19.01408</c:v>
                </c:pt>
                <c:pt idx="2138">
                  <c:v>19.018969999999999</c:v>
                </c:pt>
                <c:pt idx="2139">
                  <c:v>19.02985</c:v>
                </c:pt>
                <c:pt idx="2140">
                  <c:v>19.047619999999998</c:v>
                </c:pt>
                <c:pt idx="2141">
                  <c:v>19.047619999999998</c:v>
                </c:pt>
                <c:pt idx="2142">
                  <c:v>19.047619999999998</c:v>
                </c:pt>
                <c:pt idx="2143">
                  <c:v>19.06005</c:v>
                </c:pt>
                <c:pt idx="2144">
                  <c:v>19.075140000000001</c:v>
                </c:pt>
                <c:pt idx="2145">
                  <c:v>19.076920000000001</c:v>
                </c:pt>
                <c:pt idx="2146">
                  <c:v>19.077570000000001</c:v>
                </c:pt>
                <c:pt idx="2147">
                  <c:v>19.09385</c:v>
                </c:pt>
                <c:pt idx="2148">
                  <c:v>19.101120000000002</c:v>
                </c:pt>
                <c:pt idx="2149">
                  <c:v>19.1067</c:v>
                </c:pt>
                <c:pt idx="2150">
                  <c:v>19.113150000000001</c:v>
                </c:pt>
                <c:pt idx="2151">
                  <c:v>19.16667</c:v>
                </c:pt>
                <c:pt idx="2152">
                  <c:v>19.16667</c:v>
                </c:pt>
                <c:pt idx="2153">
                  <c:v>19.172039999999999</c:v>
                </c:pt>
                <c:pt idx="2154">
                  <c:v>19.178080000000001</c:v>
                </c:pt>
                <c:pt idx="2155">
                  <c:v>19.178080000000001</c:v>
                </c:pt>
                <c:pt idx="2156">
                  <c:v>19.18892</c:v>
                </c:pt>
                <c:pt idx="2157">
                  <c:v>19.198309999999999</c:v>
                </c:pt>
                <c:pt idx="2158">
                  <c:v>19.224810000000002</c:v>
                </c:pt>
                <c:pt idx="2159">
                  <c:v>19.238479999999999</c:v>
                </c:pt>
                <c:pt idx="2160">
                  <c:v>19.253910000000001</c:v>
                </c:pt>
                <c:pt idx="2161">
                  <c:v>19.254660000000001</c:v>
                </c:pt>
                <c:pt idx="2162">
                  <c:v>19.274090000000001</c:v>
                </c:pt>
                <c:pt idx="2163">
                  <c:v>19.278469999999999</c:v>
                </c:pt>
                <c:pt idx="2164">
                  <c:v>19.27946</c:v>
                </c:pt>
                <c:pt idx="2165">
                  <c:v>19.285039999999999</c:v>
                </c:pt>
                <c:pt idx="2166">
                  <c:v>19.28679</c:v>
                </c:pt>
                <c:pt idx="2167">
                  <c:v>19.298249999999999</c:v>
                </c:pt>
                <c:pt idx="2168">
                  <c:v>19.306930000000001</c:v>
                </c:pt>
                <c:pt idx="2169">
                  <c:v>19.31438</c:v>
                </c:pt>
                <c:pt idx="2170">
                  <c:v>19.325150000000001</c:v>
                </c:pt>
                <c:pt idx="2171">
                  <c:v>19.334389999999999</c:v>
                </c:pt>
                <c:pt idx="2172">
                  <c:v>19.337019999999999</c:v>
                </c:pt>
                <c:pt idx="2173">
                  <c:v>19.340330000000002</c:v>
                </c:pt>
                <c:pt idx="2174">
                  <c:v>19.354839999999999</c:v>
                </c:pt>
                <c:pt idx="2175">
                  <c:v>19.369630000000001</c:v>
                </c:pt>
                <c:pt idx="2176">
                  <c:v>19.391030000000001</c:v>
                </c:pt>
                <c:pt idx="2177">
                  <c:v>19.402979999999999</c:v>
                </c:pt>
                <c:pt idx="2178">
                  <c:v>19.42446</c:v>
                </c:pt>
                <c:pt idx="2179">
                  <c:v>19.428570000000001</c:v>
                </c:pt>
                <c:pt idx="2180">
                  <c:v>19.437339999999999</c:v>
                </c:pt>
                <c:pt idx="2181">
                  <c:v>19.44012</c:v>
                </c:pt>
                <c:pt idx="2182">
                  <c:v>19.44444</c:v>
                </c:pt>
                <c:pt idx="2183">
                  <c:v>19.449539999999999</c:v>
                </c:pt>
                <c:pt idx="2184">
                  <c:v>19.450980000000001</c:v>
                </c:pt>
                <c:pt idx="2185">
                  <c:v>19.463090000000001</c:v>
                </c:pt>
                <c:pt idx="2186">
                  <c:v>19.467960000000001</c:v>
                </c:pt>
                <c:pt idx="2187">
                  <c:v>19.478829999999999</c:v>
                </c:pt>
                <c:pt idx="2188">
                  <c:v>19.480519999999999</c:v>
                </c:pt>
                <c:pt idx="2189">
                  <c:v>19.485579999999999</c:v>
                </c:pt>
                <c:pt idx="2190">
                  <c:v>19.487179999999999</c:v>
                </c:pt>
                <c:pt idx="2191">
                  <c:v>19.488430000000001</c:v>
                </c:pt>
                <c:pt idx="2192">
                  <c:v>19.5</c:v>
                </c:pt>
                <c:pt idx="2193">
                  <c:v>19.503550000000001</c:v>
                </c:pt>
                <c:pt idx="2194">
                  <c:v>19.5122</c:v>
                </c:pt>
                <c:pt idx="2195">
                  <c:v>19.519089999999998</c:v>
                </c:pt>
                <c:pt idx="2196">
                  <c:v>19.520720000000001</c:v>
                </c:pt>
                <c:pt idx="2197">
                  <c:v>19.53125</c:v>
                </c:pt>
                <c:pt idx="2198">
                  <c:v>19.535779999999999</c:v>
                </c:pt>
                <c:pt idx="2199">
                  <c:v>19.548390000000001</c:v>
                </c:pt>
                <c:pt idx="2200">
                  <c:v>19.58042</c:v>
                </c:pt>
                <c:pt idx="2201">
                  <c:v>19.619949999999999</c:v>
                </c:pt>
                <c:pt idx="2202">
                  <c:v>19.69697</c:v>
                </c:pt>
                <c:pt idx="2203">
                  <c:v>19.712530000000001</c:v>
                </c:pt>
                <c:pt idx="2204">
                  <c:v>19.714279999999999</c:v>
                </c:pt>
                <c:pt idx="2205">
                  <c:v>19.724769999999999</c:v>
                </c:pt>
                <c:pt idx="2206">
                  <c:v>19.740259999999999</c:v>
                </c:pt>
                <c:pt idx="2207">
                  <c:v>19.74522</c:v>
                </c:pt>
                <c:pt idx="2208">
                  <c:v>19.75309</c:v>
                </c:pt>
                <c:pt idx="2209">
                  <c:v>19.767440000000001</c:v>
                </c:pt>
                <c:pt idx="2210">
                  <c:v>19.774920000000002</c:v>
                </c:pt>
                <c:pt idx="2211">
                  <c:v>19.80198</c:v>
                </c:pt>
                <c:pt idx="2212">
                  <c:v>19.803920000000002</c:v>
                </c:pt>
                <c:pt idx="2213">
                  <c:v>19.80743</c:v>
                </c:pt>
                <c:pt idx="2214">
                  <c:v>19.814820000000001</c:v>
                </c:pt>
                <c:pt idx="2215">
                  <c:v>19.852170000000001</c:v>
                </c:pt>
                <c:pt idx="2216">
                  <c:v>19.891010000000001</c:v>
                </c:pt>
                <c:pt idx="2217">
                  <c:v>19.892810000000001</c:v>
                </c:pt>
                <c:pt idx="2218">
                  <c:v>19.898990000000001</c:v>
                </c:pt>
                <c:pt idx="2219">
                  <c:v>19.903500000000001</c:v>
                </c:pt>
                <c:pt idx="2220">
                  <c:v>19.935169999999999</c:v>
                </c:pt>
                <c:pt idx="2221">
                  <c:v>20</c:v>
                </c:pt>
                <c:pt idx="2222">
                  <c:v>20</c:v>
                </c:pt>
                <c:pt idx="2223">
                  <c:v>20.010899999999999</c:v>
                </c:pt>
                <c:pt idx="2224">
                  <c:v>20.0533</c:v>
                </c:pt>
                <c:pt idx="2225">
                  <c:v>20.064720000000001</c:v>
                </c:pt>
                <c:pt idx="2226">
                  <c:v>20.06615</c:v>
                </c:pt>
                <c:pt idx="2227">
                  <c:v>20.067640000000001</c:v>
                </c:pt>
                <c:pt idx="2228">
                  <c:v>20.075089999999999</c:v>
                </c:pt>
                <c:pt idx="2229">
                  <c:v>20.11834</c:v>
                </c:pt>
                <c:pt idx="2230">
                  <c:v>20.119319999999998</c:v>
                </c:pt>
                <c:pt idx="2231">
                  <c:v>20.119350000000001</c:v>
                </c:pt>
                <c:pt idx="2232">
                  <c:v>20.166899999999998</c:v>
                </c:pt>
                <c:pt idx="2233">
                  <c:v>20.192309999999999</c:v>
                </c:pt>
                <c:pt idx="2234">
                  <c:v>20.203040000000001</c:v>
                </c:pt>
                <c:pt idx="2235">
                  <c:v>20.2454</c:v>
                </c:pt>
                <c:pt idx="2236">
                  <c:v>20.248670000000001</c:v>
                </c:pt>
                <c:pt idx="2237">
                  <c:v>20.2957</c:v>
                </c:pt>
                <c:pt idx="2238">
                  <c:v>20.300329999999999</c:v>
                </c:pt>
                <c:pt idx="2239">
                  <c:v>20.32854</c:v>
                </c:pt>
                <c:pt idx="2240">
                  <c:v>20.338979999999999</c:v>
                </c:pt>
                <c:pt idx="2241">
                  <c:v>20.370370000000001</c:v>
                </c:pt>
                <c:pt idx="2242">
                  <c:v>20.413499999999999</c:v>
                </c:pt>
                <c:pt idx="2243">
                  <c:v>20.415220000000001</c:v>
                </c:pt>
                <c:pt idx="2244">
                  <c:v>20.4693</c:v>
                </c:pt>
                <c:pt idx="2245">
                  <c:v>20.474309999999999</c:v>
                </c:pt>
                <c:pt idx="2246">
                  <c:v>20.484169999999999</c:v>
                </c:pt>
                <c:pt idx="2247">
                  <c:v>20.512820000000001</c:v>
                </c:pt>
                <c:pt idx="2248">
                  <c:v>20.512820000000001</c:v>
                </c:pt>
                <c:pt idx="2249">
                  <c:v>20.520230000000002</c:v>
                </c:pt>
                <c:pt idx="2250">
                  <c:v>20.530449999999998</c:v>
                </c:pt>
                <c:pt idx="2251">
                  <c:v>20.560749999999999</c:v>
                </c:pt>
                <c:pt idx="2252">
                  <c:v>20.56738</c:v>
                </c:pt>
                <c:pt idx="2253">
                  <c:v>20.56738</c:v>
                </c:pt>
                <c:pt idx="2254">
                  <c:v>20.591940000000001</c:v>
                </c:pt>
                <c:pt idx="2255">
                  <c:v>20.599250000000001</c:v>
                </c:pt>
                <c:pt idx="2256">
                  <c:v>20.611699999999999</c:v>
                </c:pt>
                <c:pt idx="2257">
                  <c:v>20.618559999999999</c:v>
                </c:pt>
                <c:pt idx="2258">
                  <c:v>20.618559999999999</c:v>
                </c:pt>
                <c:pt idx="2259">
                  <c:v>20.62471</c:v>
                </c:pt>
                <c:pt idx="2260">
                  <c:v>20.642199999999999</c:v>
                </c:pt>
                <c:pt idx="2261">
                  <c:v>20.664210000000001</c:v>
                </c:pt>
                <c:pt idx="2262">
                  <c:v>20.675740000000001</c:v>
                </c:pt>
                <c:pt idx="2263">
                  <c:v>20.70335</c:v>
                </c:pt>
                <c:pt idx="2264">
                  <c:v>20.707070000000002</c:v>
                </c:pt>
                <c:pt idx="2265">
                  <c:v>20.7196</c:v>
                </c:pt>
                <c:pt idx="2266">
                  <c:v>20.725390000000001</c:v>
                </c:pt>
                <c:pt idx="2267">
                  <c:v>20.743030000000001</c:v>
                </c:pt>
                <c:pt idx="2268">
                  <c:v>20.761949999999999</c:v>
                </c:pt>
                <c:pt idx="2269">
                  <c:v>20.770240000000001</c:v>
                </c:pt>
                <c:pt idx="2270">
                  <c:v>20.771509999999999</c:v>
                </c:pt>
                <c:pt idx="2271">
                  <c:v>20.782399999999999</c:v>
                </c:pt>
                <c:pt idx="2272">
                  <c:v>20.81493</c:v>
                </c:pt>
                <c:pt idx="2273">
                  <c:v>20.816330000000001</c:v>
                </c:pt>
                <c:pt idx="2274">
                  <c:v>20.855619999999998</c:v>
                </c:pt>
                <c:pt idx="2275">
                  <c:v>20.863309999999998</c:v>
                </c:pt>
                <c:pt idx="2276">
                  <c:v>20.885120000000001</c:v>
                </c:pt>
                <c:pt idx="2277">
                  <c:v>20.903960000000001</c:v>
                </c:pt>
                <c:pt idx="2278">
                  <c:v>20.965350000000001</c:v>
                </c:pt>
                <c:pt idx="2279">
                  <c:v>20.972349999999999</c:v>
                </c:pt>
                <c:pt idx="2280">
                  <c:v>20.982990000000001</c:v>
                </c:pt>
                <c:pt idx="2281">
                  <c:v>20.98321</c:v>
                </c:pt>
                <c:pt idx="2282">
                  <c:v>21.01266</c:v>
                </c:pt>
                <c:pt idx="2283">
                  <c:v>21.023769999999999</c:v>
                </c:pt>
                <c:pt idx="2284">
                  <c:v>21.042829999999999</c:v>
                </c:pt>
                <c:pt idx="2285">
                  <c:v>21.052630000000001</c:v>
                </c:pt>
                <c:pt idx="2286">
                  <c:v>21.05705</c:v>
                </c:pt>
                <c:pt idx="2287">
                  <c:v>21.076229999999999</c:v>
                </c:pt>
                <c:pt idx="2288">
                  <c:v>21.078430000000001</c:v>
                </c:pt>
                <c:pt idx="2289">
                  <c:v>21.11111</c:v>
                </c:pt>
                <c:pt idx="2290">
                  <c:v>21.15203</c:v>
                </c:pt>
                <c:pt idx="2291">
                  <c:v>21.153849999999998</c:v>
                </c:pt>
                <c:pt idx="2292">
                  <c:v>21.157679999999999</c:v>
                </c:pt>
                <c:pt idx="2293">
                  <c:v>21.170500000000001</c:v>
                </c:pt>
                <c:pt idx="2294">
                  <c:v>21.17934</c:v>
                </c:pt>
                <c:pt idx="2295">
                  <c:v>21.17962</c:v>
                </c:pt>
                <c:pt idx="2296">
                  <c:v>21.186440000000001</c:v>
                </c:pt>
                <c:pt idx="2297">
                  <c:v>21.212119999999999</c:v>
                </c:pt>
                <c:pt idx="2298">
                  <c:v>21.215879999999999</c:v>
                </c:pt>
                <c:pt idx="2299">
                  <c:v>21.22261</c:v>
                </c:pt>
                <c:pt idx="2300">
                  <c:v>21.225210000000001</c:v>
                </c:pt>
                <c:pt idx="2301">
                  <c:v>21.227360000000001</c:v>
                </c:pt>
                <c:pt idx="2302">
                  <c:v>21.227620000000002</c:v>
                </c:pt>
                <c:pt idx="2303">
                  <c:v>21.238939999999999</c:v>
                </c:pt>
                <c:pt idx="2304">
                  <c:v>21.26144</c:v>
                </c:pt>
                <c:pt idx="2305">
                  <c:v>21.269839999999999</c:v>
                </c:pt>
                <c:pt idx="2306">
                  <c:v>21.270720000000001</c:v>
                </c:pt>
                <c:pt idx="2307">
                  <c:v>21.289359999999999</c:v>
                </c:pt>
                <c:pt idx="2308">
                  <c:v>21.336300000000001</c:v>
                </c:pt>
                <c:pt idx="2309">
                  <c:v>21.37931</c:v>
                </c:pt>
                <c:pt idx="2310">
                  <c:v>21.37931</c:v>
                </c:pt>
                <c:pt idx="2311">
                  <c:v>21.383469999999999</c:v>
                </c:pt>
                <c:pt idx="2312">
                  <c:v>21.384530000000002</c:v>
                </c:pt>
                <c:pt idx="2313">
                  <c:v>21.388369999999998</c:v>
                </c:pt>
                <c:pt idx="2314">
                  <c:v>21.422450000000001</c:v>
                </c:pt>
                <c:pt idx="2315">
                  <c:v>21.42285</c:v>
                </c:pt>
                <c:pt idx="2316">
                  <c:v>21.428570000000001</c:v>
                </c:pt>
                <c:pt idx="2317">
                  <c:v>21.428570000000001</c:v>
                </c:pt>
                <c:pt idx="2318">
                  <c:v>21.44847</c:v>
                </c:pt>
                <c:pt idx="2319">
                  <c:v>21.454550000000001</c:v>
                </c:pt>
                <c:pt idx="2320">
                  <c:v>21.455939999999998</c:v>
                </c:pt>
                <c:pt idx="2321">
                  <c:v>21.45749</c:v>
                </c:pt>
                <c:pt idx="2322">
                  <c:v>21.467390000000002</c:v>
                </c:pt>
                <c:pt idx="2323">
                  <c:v>21.469390000000001</c:v>
                </c:pt>
                <c:pt idx="2324">
                  <c:v>21.481480000000001</c:v>
                </c:pt>
                <c:pt idx="2325">
                  <c:v>21.4876</c:v>
                </c:pt>
                <c:pt idx="2326">
                  <c:v>21.509429999999998</c:v>
                </c:pt>
                <c:pt idx="2327">
                  <c:v>21.55772</c:v>
                </c:pt>
                <c:pt idx="2328">
                  <c:v>21.6</c:v>
                </c:pt>
                <c:pt idx="2329">
                  <c:v>21.604140000000001</c:v>
                </c:pt>
                <c:pt idx="2330">
                  <c:v>21.616710000000001</c:v>
                </c:pt>
                <c:pt idx="2331">
                  <c:v>21.617540000000002</c:v>
                </c:pt>
                <c:pt idx="2332">
                  <c:v>21.70392</c:v>
                </c:pt>
                <c:pt idx="2333">
                  <c:v>21.716239999999999</c:v>
                </c:pt>
                <c:pt idx="2334">
                  <c:v>21.72186</c:v>
                </c:pt>
                <c:pt idx="2335">
                  <c:v>21.722290000000001</c:v>
                </c:pt>
                <c:pt idx="2336">
                  <c:v>21.73077</c:v>
                </c:pt>
                <c:pt idx="2337">
                  <c:v>21.732279999999999</c:v>
                </c:pt>
                <c:pt idx="2338">
                  <c:v>21.739129999999999</c:v>
                </c:pt>
                <c:pt idx="2339">
                  <c:v>21.785029999999999</c:v>
                </c:pt>
                <c:pt idx="2340">
                  <c:v>21.798780000000001</c:v>
                </c:pt>
                <c:pt idx="2341">
                  <c:v>21.808509999999998</c:v>
                </c:pt>
                <c:pt idx="2342">
                  <c:v>21.827059999999999</c:v>
                </c:pt>
                <c:pt idx="2343">
                  <c:v>21.836510000000001</c:v>
                </c:pt>
                <c:pt idx="2344">
                  <c:v>21.843</c:v>
                </c:pt>
                <c:pt idx="2345">
                  <c:v>21.858740000000001</c:v>
                </c:pt>
                <c:pt idx="2346">
                  <c:v>21.862670000000001</c:v>
                </c:pt>
                <c:pt idx="2347">
                  <c:v>21.886790000000001</c:v>
                </c:pt>
                <c:pt idx="2348">
                  <c:v>21.90476</c:v>
                </c:pt>
                <c:pt idx="2349">
                  <c:v>21.925429999999999</c:v>
                </c:pt>
                <c:pt idx="2350">
                  <c:v>21.92605</c:v>
                </c:pt>
                <c:pt idx="2351">
                  <c:v>21.93676</c:v>
                </c:pt>
                <c:pt idx="2352">
                  <c:v>21.960239999999999</c:v>
                </c:pt>
                <c:pt idx="2353">
                  <c:v>21.975809999999999</c:v>
                </c:pt>
                <c:pt idx="2354">
                  <c:v>22.01399</c:v>
                </c:pt>
                <c:pt idx="2355">
                  <c:v>22.033899999999999</c:v>
                </c:pt>
                <c:pt idx="2356">
                  <c:v>22.06897</c:v>
                </c:pt>
                <c:pt idx="2357">
                  <c:v>22.077030000000001</c:v>
                </c:pt>
                <c:pt idx="2358">
                  <c:v>22.093019999999999</c:v>
                </c:pt>
                <c:pt idx="2359">
                  <c:v>22.113289999999999</c:v>
                </c:pt>
                <c:pt idx="2360">
                  <c:v>22.120290000000001</c:v>
                </c:pt>
                <c:pt idx="2361">
                  <c:v>22.13823</c:v>
                </c:pt>
                <c:pt idx="2362">
                  <c:v>22.147649999999999</c:v>
                </c:pt>
                <c:pt idx="2363">
                  <c:v>22.22222</c:v>
                </c:pt>
                <c:pt idx="2364">
                  <c:v>22.22222</c:v>
                </c:pt>
                <c:pt idx="2365">
                  <c:v>22.22222</c:v>
                </c:pt>
                <c:pt idx="2366">
                  <c:v>22.22222</c:v>
                </c:pt>
                <c:pt idx="2367">
                  <c:v>22.22222</c:v>
                </c:pt>
                <c:pt idx="2368">
                  <c:v>22.234690000000001</c:v>
                </c:pt>
                <c:pt idx="2369">
                  <c:v>22.252749999999999</c:v>
                </c:pt>
                <c:pt idx="2370">
                  <c:v>22.261479999999999</c:v>
                </c:pt>
                <c:pt idx="2371">
                  <c:v>22.27139</c:v>
                </c:pt>
                <c:pt idx="2372">
                  <c:v>22.278300000000002</c:v>
                </c:pt>
                <c:pt idx="2373">
                  <c:v>22.279789999999998</c:v>
                </c:pt>
                <c:pt idx="2374">
                  <c:v>22.284120000000001</c:v>
                </c:pt>
                <c:pt idx="2375">
                  <c:v>22.30303</c:v>
                </c:pt>
                <c:pt idx="2376">
                  <c:v>22.35294</c:v>
                </c:pt>
                <c:pt idx="2377">
                  <c:v>22.36842</c:v>
                </c:pt>
                <c:pt idx="2378">
                  <c:v>22.402339999999999</c:v>
                </c:pt>
                <c:pt idx="2379">
                  <c:v>22.41159</c:v>
                </c:pt>
                <c:pt idx="2380">
                  <c:v>22.413789999999999</c:v>
                </c:pt>
                <c:pt idx="2381">
                  <c:v>22.416530000000002</c:v>
                </c:pt>
                <c:pt idx="2382">
                  <c:v>22.418880000000001</c:v>
                </c:pt>
                <c:pt idx="2383">
                  <c:v>22.42991</c:v>
                </c:pt>
                <c:pt idx="2384">
                  <c:v>22.437139999999999</c:v>
                </c:pt>
                <c:pt idx="2385">
                  <c:v>22.47024</c:v>
                </c:pt>
                <c:pt idx="2386">
                  <c:v>22.47475</c:v>
                </c:pt>
                <c:pt idx="2387">
                  <c:v>22.506080000000001</c:v>
                </c:pt>
                <c:pt idx="2388">
                  <c:v>22.518160000000002</c:v>
                </c:pt>
                <c:pt idx="2389">
                  <c:v>22.606380000000001</c:v>
                </c:pt>
                <c:pt idx="2390">
                  <c:v>22.611039999999999</c:v>
                </c:pt>
                <c:pt idx="2391">
                  <c:v>22.622109999999999</c:v>
                </c:pt>
                <c:pt idx="2392">
                  <c:v>22.624490000000002</c:v>
                </c:pt>
                <c:pt idx="2393">
                  <c:v>22.646100000000001</c:v>
                </c:pt>
                <c:pt idx="2394">
                  <c:v>22.65795</c:v>
                </c:pt>
                <c:pt idx="2395">
                  <c:v>22.662890000000001</c:v>
                </c:pt>
                <c:pt idx="2396">
                  <c:v>22.706160000000001</c:v>
                </c:pt>
                <c:pt idx="2397">
                  <c:v>22.718979999999998</c:v>
                </c:pt>
                <c:pt idx="2398">
                  <c:v>22.7193</c:v>
                </c:pt>
                <c:pt idx="2399">
                  <c:v>22.719449999999998</c:v>
                </c:pt>
                <c:pt idx="2400">
                  <c:v>22.73902</c:v>
                </c:pt>
                <c:pt idx="2401">
                  <c:v>22.757850000000001</c:v>
                </c:pt>
                <c:pt idx="2402">
                  <c:v>22.76474</c:v>
                </c:pt>
                <c:pt idx="2403">
                  <c:v>22.793489999999998</c:v>
                </c:pt>
                <c:pt idx="2404">
                  <c:v>22.854420000000001</c:v>
                </c:pt>
                <c:pt idx="2405">
                  <c:v>22.878229999999999</c:v>
                </c:pt>
                <c:pt idx="2406">
                  <c:v>22.882619999999999</c:v>
                </c:pt>
                <c:pt idx="2407">
                  <c:v>22.905760000000001</c:v>
                </c:pt>
                <c:pt idx="2408">
                  <c:v>22.91667</c:v>
                </c:pt>
                <c:pt idx="2409">
                  <c:v>22.924900000000001</c:v>
                </c:pt>
                <c:pt idx="2410">
                  <c:v>22.926829999999999</c:v>
                </c:pt>
                <c:pt idx="2411">
                  <c:v>22.97054</c:v>
                </c:pt>
                <c:pt idx="2412">
                  <c:v>22.98658</c:v>
                </c:pt>
                <c:pt idx="2413">
                  <c:v>22.992699999999999</c:v>
                </c:pt>
                <c:pt idx="2414">
                  <c:v>22.997949999999999</c:v>
                </c:pt>
                <c:pt idx="2415">
                  <c:v>23.00469</c:v>
                </c:pt>
                <c:pt idx="2416">
                  <c:v>23.016680000000001</c:v>
                </c:pt>
                <c:pt idx="2417">
                  <c:v>23.052959999999999</c:v>
                </c:pt>
                <c:pt idx="2418">
                  <c:v>23.058540000000001</c:v>
                </c:pt>
                <c:pt idx="2419">
                  <c:v>23.067630000000001</c:v>
                </c:pt>
                <c:pt idx="2420">
                  <c:v>23.081759999999999</c:v>
                </c:pt>
                <c:pt idx="2421">
                  <c:v>23.095479999999998</c:v>
                </c:pt>
                <c:pt idx="2422">
                  <c:v>23.1</c:v>
                </c:pt>
                <c:pt idx="2423">
                  <c:v>23.113209999999999</c:v>
                </c:pt>
                <c:pt idx="2424">
                  <c:v>23.134329999999999</c:v>
                </c:pt>
                <c:pt idx="2425">
                  <c:v>23.142050000000001</c:v>
                </c:pt>
                <c:pt idx="2426">
                  <c:v>23.166930000000001</c:v>
                </c:pt>
                <c:pt idx="2427">
                  <c:v>23.2</c:v>
                </c:pt>
                <c:pt idx="2428">
                  <c:v>23.222059999999999</c:v>
                </c:pt>
                <c:pt idx="2429">
                  <c:v>23.262029999999999</c:v>
                </c:pt>
                <c:pt idx="2430">
                  <c:v>23.270949999999999</c:v>
                </c:pt>
                <c:pt idx="2431">
                  <c:v>23.295449999999999</c:v>
                </c:pt>
                <c:pt idx="2432">
                  <c:v>23.30097</c:v>
                </c:pt>
                <c:pt idx="2433">
                  <c:v>23.31512</c:v>
                </c:pt>
                <c:pt idx="2434">
                  <c:v>23.31691</c:v>
                </c:pt>
                <c:pt idx="2435">
                  <c:v>23.337859999999999</c:v>
                </c:pt>
                <c:pt idx="2436">
                  <c:v>23.36449</c:v>
                </c:pt>
                <c:pt idx="2437">
                  <c:v>23.371649999999999</c:v>
                </c:pt>
                <c:pt idx="2438">
                  <c:v>23.501950000000001</c:v>
                </c:pt>
                <c:pt idx="2439">
                  <c:v>23.509170000000001</c:v>
                </c:pt>
                <c:pt idx="2440">
                  <c:v>23.515440000000002</c:v>
                </c:pt>
                <c:pt idx="2441">
                  <c:v>23.588039999999999</c:v>
                </c:pt>
                <c:pt idx="2442">
                  <c:v>23.59329</c:v>
                </c:pt>
                <c:pt idx="2443">
                  <c:v>23.599519999999998</c:v>
                </c:pt>
                <c:pt idx="2444">
                  <c:v>23.623619999999999</c:v>
                </c:pt>
                <c:pt idx="2445">
                  <c:v>23.64066</c:v>
                </c:pt>
                <c:pt idx="2446">
                  <c:v>23.720929999999999</c:v>
                </c:pt>
                <c:pt idx="2447">
                  <c:v>23.743500000000001</c:v>
                </c:pt>
                <c:pt idx="2448">
                  <c:v>23.744289999999999</c:v>
                </c:pt>
                <c:pt idx="2449">
                  <c:v>23.75</c:v>
                </c:pt>
                <c:pt idx="2450">
                  <c:v>23.770489999999999</c:v>
                </c:pt>
                <c:pt idx="2451">
                  <c:v>23.770489999999999</c:v>
                </c:pt>
                <c:pt idx="2452">
                  <c:v>23.784490000000002</c:v>
                </c:pt>
                <c:pt idx="2453">
                  <c:v>23.809519999999999</c:v>
                </c:pt>
                <c:pt idx="2454">
                  <c:v>23.809519999999999</c:v>
                </c:pt>
                <c:pt idx="2455">
                  <c:v>23.809519999999999</c:v>
                </c:pt>
                <c:pt idx="2456">
                  <c:v>23.825500000000002</c:v>
                </c:pt>
                <c:pt idx="2457">
                  <c:v>23.834199999999999</c:v>
                </c:pt>
                <c:pt idx="2458">
                  <c:v>23.846150000000002</c:v>
                </c:pt>
                <c:pt idx="2459">
                  <c:v>23.853210000000001</c:v>
                </c:pt>
                <c:pt idx="2460">
                  <c:v>23.892620000000001</c:v>
                </c:pt>
                <c:pt idx="2461">
                  <c:v>23.913039999999999</c:v>
                </c:pt>
                <c:pt idx="2462">
                  <c:v>23.941960000000002</c:v>
                </c:pt>
                <c:pt idx="2463">
                  <c:v>23.943660000000001</c:v>
                </c:pt>
                <c:pt idx="2464">
                  <c:v>23.967780000000001</c:v>
                </c:pt>
                <c:pt idx="2465">
                  <c:v>23.984770000000001</c:v>
                </c:pt>
                <c:pt idx="2466">
                  <c:v>23.990500000000001</c:v>
                </c:pt>
                <c:pt idx="2467">
                  <c:v>24</c:v>
                </c:pt>
                <c:pt idx="2468">
                  <c:v>24.010549999999999</c:v>
                </c:pt>
                <c:pt idx="2469">
                  <c:v>24.030270000000002</c:v>
                </c:pt>
                <c:pt idx="2470">
                  <c:v>24.038799999999998</c:v>
                </c:pt>
                <c:pt idx="2471">
                  <c:v>24.050630000000002</c:v>
                </c:pt>
                <c:pt idx="2472">
                  <c:v>24.074069999999999</c:v>
                </c:pt>
                <c:pt idx="2473">
                  <c:v>24.112739999999999</c:v>
                </c:pt>
                <c:pt idx="2474">
                  <c:v>24.147729999999999</c:v>
                </c:pt>
                <c:pt idx="2475">
                  <c:v>24.22907</c:v>
                </c:pt>
                <c:pt idx="2476">
                  <c:v>24.236249999999998</c:v>
                </c:pt>
                <c:pt idx="2477">
                  <c:v>24.251069999999999</c:v>
                </c:pt>
                <c:pt idx="2478">
                  <c:v>24.25422</c:v>
                </c:pt>
                <c:pt idx="2479">
                  <c:v>24.26418</c:v>
                </c:pt>
                <c:pt idx="2480">
                  <c:v>24.28811</c:v>
                </c:pt>
                <c:pt idx="2481">
                  <c:v>24.339929999999999</c:v>
                </c:pt>
                <c:pt idx="2482">
                  <c:v>24.353739999999998</c:v>
                </c:pt>
                <c:pt idx="2483">
                  <c:v>24.369230000000002</c:v>
                </c:pt>
                <c:pt idx="2484">
                  <c:v>24.37086</c:v>
                </c:pt>
                <c:pt idx="2485">
                  <c:v>24.378699999999998</c:v>
                </c:pt>
                <c:pt idx="2486">
                  <c:v>24.401630000000001</c:v>
                </c:pt>
                <c:pt idx="2487">
                  <c:v>24.431819999999998</c:v>
                </c:pt>
                <c:pt idx="2488">
                  <c:v>24.440300000000001</c:v>
                </c:pt>
                <c:pt idx="2489">
                  <c:v>24.4633</c:v>
                </c:pt>
                <c:pt idx="2490">
                  <c:v>24.485980000000001</c:v>
                </c:pt>
                <c:pt idx="2491">
                  <c:v>24.526520000000001</c:v>
                </c:pt>
                <c:pt idx="2492">
                  <c:v>24.533329999999999</c:v>
                </c:pt>
                <c:pt idx="2493">
                  <c:v>24.54128</c:v>
                </c:pt>
                <c:pt idx="2494">
                  <c:v>24.563669999999998</c:v>
                </c:pt>
                <c:pt idx="2495">
                  <c:v>24.576270000000001</c:v>
                </c:pt>
                <c:pt idx="2496">
                  <c:v>24.576270000000001</c:v>
                </c:pt>
                <c:pt idx="2497">
                  <c:v>24.584720000000001</c:v>
                </c:pt>
                <c:pt idx="2498">
                  <c:v>24.62077</c:v>
                </c:pt>
                <c:pt idx="2499">
                  <c:v>24.63186</c:v>
                </c:pt>
                <c:pt idx="2500">
                  <c:v>24.632349999999999</c:v>
                </c:pt>
                <c:pt idx="2501">
                  <c:v>24.655439999999999</c:v>
                </c:pt>
                <c:pt idx="2502">
                  <c:v>24.695979999999999</c:v>
                </c:pt>
                <c:pt idx="2503">
                  <c:v>24.705880000000001</c:v>
                </c:pt>
                <c:pt idx="2504">
                  <c:v>24.707850000000001</c:v>
                </c:pt>
                <c:pt idx="2505">
                  <c:v>24.719100000000001</c:v>
                </c:pt>
                <c:pt idx="2506">
                  <c:v>24.723030000000001</c:v>
                </c:pt>
                <c:pt idx="2507">
                  <c:v>24.731179999999998</c:v>
                </c:pt>
                <c:pt idx="2508">
                  <c:v>24.7331</c:v>
                </c:pt>
                <c:pt idx="2509">
                  <c:v>24.766359999999999</c:v>
                </c:pt>
                <c:pt idx="2510">
                  <c:v>24.766670000000001</c:v>
                </c:pt>
                <c:pt idx="2511">
                  <c:v>24.76868</c:v>
                </c:pt>
                <c:pt idx="2512">
                  <c:v>24.816330000000001</c:v>
                </c:pt>
                <c:pt idx="2513">
                  <c:v>24.81944</c:v>
                </c:pt>
                <c:pt idx="2514">
                  <c:v>24.82517</c:v>
                </c:pt>
                <c:pt idx="2515">
                  <c:v>24.845490000000002</c:v>
                </c:pt>
                <c:pt idx="2516">
                  <c:v>24.85876</c:v>
                </c:pt>
                <c:pt idx="2517">
                  <c:v>24.87013</c:v>
                </c:pt>
                <c:pt idx="2518">
                  <c:v>24.878050000000002</c:v>
                </c:pt>
                <c:pt idx="2519">
                  <c:v>24.886880000000001</c:v>
                </c:pt>
                <c:pt idx="2520">
                  <c:v>24.88889</c:v>
                </c:pt>
                <c:pt idx="2521">
                  <c:v>24.906369999999999</c:v>
                </c:pt>
                <c:pt idx="2522">
                  <c:v>24.925820000000002</c:v>
                </c:pt>
                <c:pt idx="2523">
                  <c:v>24.97062</c:v>
                </c:pt>
                <c:pt idx="2524">
                  <c:v>24.97617</c:v>
                </c:pt>
                <c:pt idx="2525">
                  <c:v>25</c:v>
                </c:pt>
                <c:pt idx="2526">
                  <c:v>25</c:v>
                </c:pt>
                <c:pt idx="2527">
                  <c:v>25</c:v>
                </c:pt>
                <c:pt idx="2528">
                  <c:v>25</c:v>
                </c:pt>
                <c:pt idx="2529">
                  <c:v>25</c:v>
                </c:pt>
                <c:pt idx="2530">
                  <c:v>25.037410000000001</c:v>
                </c:pt>
                <c:pt idx="2531">
                  <c:v>25.037939999999999</c:v>
                </c:pt>
                <c:pt idx="2532">
                  <c:v>25.0444</c:v>
                </c:pt>
                <c:pt idx="2533">
                  <c:v>25.130890000000001</c:v>
                </c:pt>
                <c:pt idx="2534">
                  <c:v>25.196370000000002</c:v>
                </c:pt>
                <c:pt idx="2535">
                  <c:v>25.210080000000001</c:v>
                </c:pt>
                <c:pt idx="2536">
                  <c:v>25.223880000000001</c:v>
                </c:pt>
                <c:pt idx="2537">
                  <c:v>25.255099999999999</c:v>
                </c:pt>
                <c:pt idx="2538">
                  <c:v>25.256979999999999</c:v>
                </c:pt>
                <c:pt idx="2539">
                  <c:v>25.28388</c:v>
                </c:pt>
                <c:pt idx="2540">
                  <c:v>25.288460000000001</c:v>
                </c:pt>
                <c:pt idx="2541">
                  <c:v>25.307950000000002</c:v>
                </c:pt>
                <c:pt idx="2542">
                  <c:v>25.37143</c:v>
                </c:pt>
                <c:pt idx="2543">
                  <c:v>25.386310000000002</c:v>
                </c:pt>
                <c:pt idx="2544">
                  <c:v>25.42595</c:v>
                </c:pt>
                <c:pt idx="2545">
                  <c:v>25.446079999999998</c:v>
                </c:pt>
                <c:pt idx="2546">
                  <c:v>25.449870000000001</c:v>
                </c:pt>
                <c:pt idx="2547">
                  <c:v>25.45045</c:v>
                </c:pt>
                <c:pt idx="2548">
                  <c:v>25.55781</c:v>
                </c:pt>
                <c:pt idx="2549">
                  <c:v>25.57377</c:v>
                </c:pt>
                <c:pt idx="2550">
                  <c:v>25.57377</c:v>
                </c:pt>
                <c:pt idx="2551">
                  <c:v>25.655639999999998</c:v>
                </c:pt>
                <c:pt idx="2552">
                  <c:v>25.657889999999998</c:v>
                </c:pt>
                <c:pt idx="2553">
                  <c:v>25.676549999999999</c:v>
                </c:pt>
                <c:pt idx="2554">
                  <c:v>25.697209999999998</c:v>
                </c:pt>
                <c:pt idx="2555">
                  <c:v>25.714279999999999</c:v>
                </c:pt>
                <c:pt idx="2556">
                  <c:v>25.717210000000001</c:v>
                </c:pt>
                <c:pt idx="2557">
                  <c:v>25.71885</c:v>
                </c:pt>
                <c:pt idx="2558">
                  <c:v>25.737259999999999</c:v>
                </c:pt>
                <c:pt idx="2559">
                  <c:v>25.747350000000001</c:v>
                </c:pt>
                <c:pt idx="2560">
                  <c:v>25.776399999999999</c:v>
                </c:pt>
                <c:pt idx="2561">
                  <c:v>25.780460000000001</c:v>
                </c:pt>
                <c:pt idx="2562">
                  <c:v>25.78397</c:v>
                </c:pt>
                <c:pt idx="2563">
                  <c:v>25.806450000000002</c:v>
                </c:pt>
                <c:pt idx="2564">
                  <c:v>25.824169999999999</c:v>
                </c:pt>
                <c:pt idx="2565">
                  <c:v>25.85812</c:v>
                </c:pt>
                <c:pt idx="2566">
                  <c:v>25.88916</c:v>
                </c:pt>
                <c:pt idx="2567">
                  <c:v>25.89058</c:v>
                </c:pt>
                <c:pt idx="2568">
                  <c:v>25.899280000000001</c:v>
                </c:pt>
                <c:pt idx="2569">
                  <c:v>25.928789999999999</c:v>
                </c:pt>
                <c:pt idx="2570">
                  <c:v>25.93103</c:v>
                </c:pt>
                <c:pt idx="2571">
                  <c:v>25.952809999999999</c:v>
                </c:pt>
                <c:pt idx="2572">
                  <c:v>25.976230000000001</c:v>
                </c:pt>
                <c:pt idx="2573">
                  <c:v>25.988700000000001</c:v>
                </c:pt>
                <c:pt idx="2574">
                  <c:v>25.991790000000002</c:v>
                </c:pt>
                <c:pt idx="2575">
                  <c:v>26.017440000000001</c:v>
                </c:pt>
                <c:pt idx="2576">
                  <c:v>26.04684</c:v>
                </c:pt>
                <c:pt idx="2577">
                  <c:v>26.065570000000001</c:v>
                </c:pt>
                <c:pt idx="2578">
                  <c:v>26.077100000000002</c:v>
                </c:pt>
                <c:pt idx="2579">
                  <c:v>26.086960000000001</c:v>
                </c:pt>
                <c:pt idx="2580">
                  <c:v>26.09562</c:v>
                </c:pt>
                <c:pt idx="2581">
                  <c:v>26.109000000000002</c:v>
                </c:pt>
                <c:pt idx="2582">
                  <c:v>26.160340000000001</c:v>
                </c:pt>
                <c:pt idx="2583">
                  <c:v>26.208649999999999</c:v>
                </c:pt>
                <c:pt idx="2584">
                  <c:v>26.236560000000001</c:v>
                </c:pt>
                <c:pt idx="2585">
                  <c:v>26.27291</c:v>
                </c:pt>
                <c:pt idx="2586">
                  <c:v>26.33371</c:v>
                </c:pt>
                <c:pt idx="2587">
                  <c:v>26.35294</c:v>
                </c:pt>
                <c:pt idx="2588">
                  <c:v>26.36364</c:v>
                </c:pt>
                <c:pt idx="2589">
                  <c:v>26.37838</c:v>
                </c:pt>
                <c:pt idx="2590">
                  <c:v>26.385539999999999</c:v>
                </c:pt>
                <c:pt idx="2591">
                  <c:v>26.39235</c:v>
                </c:pt>
                <c:pt idx="2592">
                  <c:v>26.41056</c:v>
                </c:pt>
                <c:pt idx="2593">
                  <c:v>26.412210000000002</c:v>
                </c:pt>
                <c:pt idx="2594">
                  <c:v>26.431719999999999</c:v>
                </c:pt>
                <c:pt idx="2595">
                  <c:v>26.434429999999999</c:v>
                </c:pt>
                <c:pt idx="2596">
                  <c:v>26.461539999999999</c:v>
                </c:pt>
                <c:pt idx="2597">
                  <c:v>26.467479999999998</c:v>
                </c:pt>
                <c:pt idx="2598">
                  <c:v>26.490069999999999</c:v>
                </c:pt>
                <c:pt idx="2599">
                  <c:v>26.499300000000002</c:v>
                </c:pt>
                <c:pt idx="2600">
                  <c:v>26.517410000000002</c:v>
                </c:pt>
                <c:pt idx="2601">
                  <c:v>26.51934</c:v>
                </c:pt>
                <c:pt idx="2602">
                  <c:v>26.54691</c:v>
                </c:pt>
                <c:pt idx="2603">
                  <c:v>26.573429999999998</c:v>
                </c:pt>
                <c:pt idx="2604">
                  <c:v>26.590910000000001</c:v>
                </c:pt>
                <c:pt idx="2605">
                  <c:v>26.61103</c:v>
                </c:pt>
                <c:pt idx="2606">
                  <c:v>26.63578</c:v>
                </c:pt>
                <c:pt idx="2607">
                  <c:v>26.644739999999999</c:v>
                </c:pt>
                <c:pt idx="2608">
                  <c:v>26.65615</c:v>
                </c:pt>
                <c:pt idx="2609">
                  <c:v>26.66667</c:v>
                </c:pt>
                <c:pt idx="2610">
                  <c:v>26.672779999999999</c:v>
                </c:pt>
                <c:pt idx="2611">
                  <c:v>26.68394</c:v>
                </c:pt>
                <c:pt idx="2612">
                  <c:v>26.69492</c:v>
                </c:pt>
                <c:pt idx="2613">
                  <c:v>26.712330000000001</c:v>
                </c:pt>
                <c:pt idx="2614">
                  <c:v>26.74033</c:v>
                </c:pt>
                <c:pt idx="2615">
                  <c:v>26.741569999999999</c:v>
                </c:pt>
                <c:pt idx="2616">
                  <c:v>26.75159</c:v>
                </c:pt>
                <c:pt idx="2617">
                  <c:v>26.762</c:v>
                </c:pt>
                <c:pt idx="2618">
                  <c:v>26.777609999999999</c:v>
                </c:pt>
                <c:pt idx="2619">
                  <c:v>26.821190000000001</c:v>
                </c:pt>
                <c:pt idx="2620">
                  <c:v>26.82292</c:v>
                </c:pt>
                <c:pt idx="2621">
                  <c:v>26.851849999999999</c:v>
                </c:pt>
                <c:pt idx="2622">
                  <c:v>26.901959999999999</c:v>
                </c:pt>
                <c:pt idx="2623">
                  <c:v>26.93694</c:v>
                </c:pt>
                <c:pt idx="2624">
                  <c:v>26.97842</c:v>
                </c:pt>
                <c:pt idx="2625">
                  <c:v>26.987200000000001</c:v>
                </c:pt>
                <c:pt idx="2626">
                  <c:v>27.022379999999998</c:v>
                </c:pt>
                <c:pt idx="2627">
                  <c:v>27.029219999999999</c:v>
                </c:pt>
                <c:pt idx="2628">
                  <c:v>27.042249999999999</c:v>
                </c:pt>
                <c:pt idx="2629">
                  <c:v>27.04626</c:v>
                </c:pt>
                <c:pt idx="2630">
                  <c:v>27.062709999999999</c:v>
                </c:pt>
                <c:pt idx="2631">
                  <c:v>27.08333</c:v>
                </c:pt>
                <c:pt idx="2632">
                  <c:v>27.107279999999999</c:v>
                </c:pt>
                <c:pt idx="2633">
                  <c:v>27.10952</c:v>
                </c:pt>
                <c:pt idx="2634">
                  <c:v>27.111979999999999</c:v>
                </c:pt>
                <c:pt idx="2635">
                  <c:v>27.114429999999999</c:v>
                </c:pt>
                <c:pt idx="2636">
                  <c:v>27.168949999999999</c:v>
                </c:pt>
                <c:pt idx="2637">
                  <c:v>27.205880000000001</c:v>
                </c:pt>
                <c:pt idx="2638">
                  <c:v>27.21312</c:v>
                </c:pt>
                <c:pt idx="2639">
                  <c:v>27.22063</c:v>
                </c:pt>
                <c:pt idx="2640">
                  <c:v>27.227329999999998</c:v>
                </c:pt>
                <c:pt idx="2641">
                  <c:v>27.238810000000001</c:v>
                </c:pt>
                <c:pt idx="2642">
                  <c:v>27.298310000000001</c:v>
                </c:pt>
                <c:pt idx="2643">
                  <c:v>27.322399999999998</c:v>
                </c:pt>
                <c:pt idx="2644">
                  <c:v>27.325579999999999</c:v>
                </c:pt>
                <c:pt idx="2645">
                  <c:v>27.332239999999999</c:v>
                </c:pt>
                <c:pt idx="2646">
                  <c:v>27.345839999999999</c:v>
                </c:pt>
                <c:pt idx="2647">
                  <c:v>27.34742</c:v>
                </c:pt>
                <c:pt idx="2648">
                  <c:v>27.360440000000001</c:v>
                </c:pt>
                <c:pt idx="2649">
                  <c:v>27.364190000000001</c:v>
                </c:pt>
                <c:pt idx="2650">
                  <c:v>27.377520000000001</c:v>
                </c:pt>
                <c:pt idx="2651">
                  <c:v>27.380949999999999</c:v>
                </c:pt>
                <c:pt idx="2652">
                  <c:v>27.384869999999999</c:v>
                </c:pt>
                <c:pt idx="2653">
                  <c:v>27.432079999999999</c:v>
                </c:pt>
                <c:pt idx="2654">
                  <c:v>27.468579999999999</c:v>
                </c:pt>
                <c:pt idx="2655">
                  <c:v>27.469429999999999</c:v>
                </c:pt>
                <c:pt idx="2656">
                  <c:v>27.470690000000001</c:v>
                </c:pt>
                <c:pt idx="2657">
                  <c:v>27.482009999999999</c:v>
                </c:pt>
                <c:pt idx="2658">
                  <c:v>27.535699999999999</c:v>
                </c:pt>
                <c:pt idx="2659">
                  <c:v>27.53623</c:v>
                </c:pt>
                <c:pt idx="2660">
                  <c:v>27.544250000000002</c:v>
                </c:pt>
                <c:pt idx="2661">
                  <c:v>27.551020000000001</c:v>
                </c:pt>
                <c:pt idx="2662">
                  <c:v>27.583259999999999</c:v>
                </c:pt>
                <c:pt idx="2663">
                  <c:v>27.611940000000001</c:v>
                </c:pt>
                <c:pt idx="2664">
                  <c:v>27.69679</c:v>
                </c:pt>
                <c:pt idx="2665">
                  <c:v>27.69857</c:v>
                </c:pt>
                <c:pt idx="2666">
                  <c:v>27.700220000000002</c:v>
                </c:pt>
                <c:pt idx="2667">
                  <c:v>27.719819999999999</c:v>
                </c:pt>
                <c:pt idx="2668">
                  <c:v>27.73723</c:v>
                </c:pt>
                <c:pt idx="2669">
                  <c:v>27.768989999999999</c:v>
                </c:pt>
                <c:pt idx="2670">
                  <c:v>27.77778</c:v>
                </c:pt>
                <c:pt idx="2671">
                  <c:v>27.77778</c:v>
                </c:pt>
                <c:pt idx="2672">
                  <c:v>27.77778</c:v>
                </c:pt>
                <c:pt idx="2673">
                  <c:v>27.809519999999999</c:v>
                </c:pt>
                <c:pt idx="2674">
                  <c:v>27.81307</c:v>
                </c:pt>
                <c:pt idx="2675">
                  <c:v>27.84667</c:v>
                </c:pt>
                <c:pt idx="2676">
                  <c:v>27.893419999999999</c:v>
                </c:pt>
                <c:pt idx="2677">
                  <c:v>27.903680000000001</c:v>
                </c:pt>
                <c:pt idx="2678">
                  <c:v>27.922080000000001</c:v>
                </c:pt>
                <c:pt idx="2679">
                  <c:v>27.932960000000001</c:v>
                </c:pt>
                <c:pt idx="2680">
                  <c:v>27.93338</c:v>
                </c:pt>
                <c:pt idx="2681">
                  <c:v>27.952750000000002</c:v>
                </c:pt>
                <c:pt idx="2682">
                  <c:v>28</c:v>
                </c:pt>
                <c:pt idx="2683">
                  <c:v>28.011199999999999</c:v>
                </c:pt>
                <c:pt idx="2684">
                  <c:v>28.12903</c:v>
                </c:pt>
                <c:pt idx="2685">
                  <c:v>28.149609999999999</c:v>
                </c:pt>
                <c:pt idx="2686">
                  <c:v>28.193829999999998</c:v>
                </c:pt>
                <c:pt idx="2687">
                  <c:v>28.201640000000001</c:v>
                </c:pt>
                <c:pt idx="2688">
                  <c:v>28.218689999999999</c:v>
                </c:pt>
                <c:pt idx="2689">
                  <c:v>28.225809999999999</c:v>
                </c:pt>
                <c:pt idx="2690">
                  <c:v>28.229669999999999</c:v>
                </c:pt>
                <c:pt idx="2691">
                  <c:v>28.332170000000001</c:v>
                </c:pt>
                <c:pt idx="2692">
                  <c:v>28.332640000000001</c:v>
                </c:pt>
                <c:pt idx="2693">
                  <c:v>28.35821</c:v>
                </c:pt>
                <c:pt idx="2694">
                  <c:v>28.423310000000001</c:v>
                </c:pt>
                <c:pt idx="2695">
                  <c:v>28.44828</c:v>
                </c:pt>
                <c:pt idx="2696">
                  <c:v>28.462710000000001</c:v>
                </c:pt>
                <c:pt idx="2697">
                  <c:v>28.46442</c:v>
                </c:pt>
                <c:pt idx="2698">
                  <c:v>28.468109999999999</c:v>
                </c:pt>
                <c:pt idx="2699">
                  <c:v>28.506789999999999</c:v>
                </c:pt>
                <c:pt idx="2700">
                  <c:v>28.516380000000002</c:v>
                </c:pt>
                <c:pt idx="2701">
                  <c:v>28.51662</c:v>
                </c:pt>
                <c:pt idx="2702">
                  <c:v>28.53415</c:v>
                </c:pt>
                <c:pt idx="2703">
                  <c:v>28.544599999999999</c:v>
                </c:pt>
                <c:pt idx="2704">
                  <c:v>28.587119999999999</c:v>
                </c:pt>
                <c:pt idx="2705">
                  <c:v>28.595890000000001</c:v>
                </c:pt>
                <c:pt idx="2706">
                  <c:v>28.628070000000001</c:v>
                </c:pt>
                <c:pt idx="2707">
                  <c:v>28.64198</c:v>
                </c:pt>
                <c:pt idx="2708">
                  <c:v>28.654969999999999</c:v>
                </c:pt>
                <c:pt idx="2709">
                  <c:v>28.65821</c:v>
                </c:pt>
                <c:pt idx="2710">
                  <c:v>28.66667</c:v>
                </c:pt>
                <c:pt idx="2711">
                  <c:v>28.670120000000001</c:v>
                </c:pt>
                <c:pt idx="2712">
                  <c:v>28.67257</c:v>
                </c:pt>
                <c:pt idx="2713">
                  <c:v>28.70879</c:v>
                </c:pt>
                <c:pt idx="2714">
                  <c:v>28.7395</c:v>
                </c:pt>
                <c:pt idx="2715">
                  <c:v>28.756959999999999</c:v>
                </c:pt>
                <c:pt idx="2716">
                  <c:v>28.785609999999998</c:v>
                </c:pt>
                <c:pt idx="2717">
                  <c:v>28.796299999999999</c:v>
                </c:pt>
                <c:pt idx="2718">
                  <c:v>28.796559999999999</c:v>
                </c:pt>
                <c:pt idx="2719">
                  <c:v>28.813559999999999</c:v>
                </c:pt>
                <c:pt idx="2720">
                  <c:v>28.816790000000001</c:v>
                </c:pt>
                <c:pt idx="2721">
                  <c:v>28.834869999999999</c:v>
                </c:pt>
                <c:pt idx="2722">
                  <c:v>28.849779999999999</c:v>
                </c:pt>
                <c:pt idx="2723">
                  <c:v>28.859059999999999</c:v>
                </c:pt>
                <c:pt idx="2724">
                  <c:v>28.871549999999999</c:v>
                </c:pt>
                <c:pt idx="2725">
                  <c:v>28.899080000000001</c:v>
                </c:pt>
                <c:pt idx="2726">
                  <c:v>28.914829999999998</c:v>
                </c:pt>
                <c:pt idx="2727">
                  <c:v>28.9282</c:v>
                </c:pt>
                <c:pt idx="2728">
                  <c:v>28.92999</c:v>
                </c:pt>
                <c:pt idx="2729">
                  <c:v>28.9909</c:v>
                </c:pt>
                <c:pt idx="2730">
                  <c:v>29.008109999999999</c:v>
                </c:pt>
                <c:pt idx="2731">
                  <c:v>29.02338</c:v>
                </c:pt>
                <c:pt idx="2732">
                  <c:v>29.025839999999999</c:v>
                </c:pt>
                <c:pt idx="2733">
                  <c:v>29.032260000000001</c:v>
                </c:pt>
                <c:pt idx="2734">
                  <c:v>29.083670000000001</c:v>
                </c:pt>
                <c:pt idx="2735">
                  <c:v>29.16667</c:v>
                </c:pt>
                <c:pt idx="2736">
                  <c:v>29.16667</c:v>
                </c:pt>
                <c:pt idx="2737">
                  <c:v>29.194710000000001</c:v>
                </c:pt>
                <c:pt idx="2738">
                  <c:v>29.207319999999999</c:v>
                </c:pt>
                <c:pt idx="2739">
                  <c:v>29.26829</c:v>
                </c:pt>
                <c:pt idx="2740">
                  <c:v>29.278639999999999</c:v>
                </c:pt>
                <c:pt idx="2741">
                  <c:v>29.29936</c:v>
                </c:pt>
                <c:pt idx="2742">
                  <c:v>29.29936</c:v>
                </c:pt>
                <c:pt idx="2743">
                  <c:v>29.304030000000001</c:v>
                </c:pt>
                <c:pt idx="2744">
                  <c:v>29.320989999999998</c:v>
                </c:pt>
                <c:pt idx="2745">
                  <c:v>29.346620000000001</c:v>
                </c:pt>
                <c:pt idx="2746">
                  <c:v>29.411760000000001</c:v>
                </c:pt>
                <c:pt idx="2747">
                  <c:v>29.438289999999999</c:v>
                </c:pt>
                <c:pt idx="2748">
                  <c:v>29.43872</c:v>
                </c:pt>
                <c:pt idx="2749">
                  <c:v>29.44444</c:v>
                </c:pt>
                <c:pt idx="2750">
                  <c:v>29.449149999999999</c:v>
                </c:pt>
                <c:pt idx="2751">
                  <c:v>29.473680000000002</c:v>
                </c:pt>
                <c:pt idx="2752">
                  <c:v>29.536210000000001</c:v>
                </c:pt>
                <c:pt idx="2753">
                  <c:v>29.541599999999999</c:v>
                </c:pt>
                <c:pt idx="2754">
                  <c:v>29.558890000000002</c:v>
                </c:pt>
                <c:pt idx="2755">
                  <c:v>29.585529999999999</c:v>
                </c:pt>
                <c:pt idx="2756">
                  <c:v>29.610610000000001</c:v>
                </c:pt>
                <c:pt idx="2757">
                  <c:v>29.641190000000002</c:v>
                </c:pt>
                <c:pt idx="2758">
                  <c:v>29.655169999999998</c:v>
                </c:pt>
                <c:pt idx="2759">
                  <c:v>29.66507</c:v>
                </c:pt>
                <c:pt idx="2760">
                  <c:v>29.670970000000001</c:v>
                </c:pt>
                <c:pt idx="2761">
                  <c:v>29.693249999999999</c:v>
                </c:pt>
                <c:pt idx="2762">
                  <c:v>29.694659999999999</c:v>
                </c:pt>
                <c:pt idx="2763">
                  <c:v>29.772919999999999</c:v>
                </c:pt>
                <c:pt idx="2764">
                  <c:v>29.773759999999999</c:v>
                </c:pt>
                <c:pt idx="2765">
                  <c:v>29.799430000000001</c:v>
                </c:pt>
                <c:pt idx="2766">
                  <c:v>29.821069999999999</c:v>
                </c:pt>
                <c:pt idx="2767">
                  <c:v>29.824560000000002</c:v>
                </c:pt>
                <c:pt idx="2768">
                  <c:v>29.84496</c:v>
                </c:pt>
                <c:pt idx="2769">
                  <c:v>29.87313</c:v>
                </c:pt>
                <c:pt idx="2770">
                  <c:v>29.900040000000001</c:v>
                </c:pt>
                <c:pt idx="2771">
                  <c:v>29.90654</c:v>
                </c:pt>
                <c:pt idx="2772">
                  <c:v>29.954750000000001</c:v>
                </c:pt>
                <c:pt idx="2773">
                  <c:v>29.992290000000001</c:v>
                </c:pt>
                <c:pt idx="2774">
                  <c:v>30</c:v>
                </c:pt>
                <c:pt idx="2775">
                  <c:v>30</c:v>
                </c:pt>
                <c:pt idx="2776">
                  <c:v>30.044840000000001</c:v>
                </c:pt>
                <c:pt idx="2777">
                  <c:v>30.078130000000002</c:v>
                </c:pt>
                <c:pt idx="2778">
                  <c:v>30.084029999999998</c:v>
                </c:pt>
                <c:pt idx="2779">
                  <c:v>30.0885</c:v>
                </c:pt>
                <c:pt idx="2780">
                  <c:v>30.10989</c:v>
                </c:pt>
                <c:pt idx="2781">
                  <c:v>30.121949999999998</c:v>
                </c:pt>
                <c:pt idx="2782">
                  <c:v>30.123460000000001</c:v>
                </c:pt>
                <c:pt idx="2783">
                  <c:v>30.13889</c:v>
                </c:pt>
                <c:pt idx="2784">
                  <c:v>30.191690000000001</c:v>
                </c:pt>
                <c:pt idx="2785">
                  <c:v>30.193100000000001</c:v>
                </c:pt>
                <c:pt idx="2786">
                  <c:v>30.259740000000001</c:v>
                </c:pt>
                <c:pt idx="2787">
                  <c:v>30.2682</c:v>
                </c:pt>
                <c:pt idx="2788">
                  <c:v>30.299250000000001</c:v>
                </c:pt>
                <c:pt idx="2789">
                  <c:v>30.320150000000002</c:v>
                </c:pt>
                <c:pt idx="2790">
                  <c:v>30.32544</c:v>
                </c:pt>
                <c:pt idx="2791">
                  <c:v>30.343979999999998</c:v>
                </c:pt>
                <c:pt idx="2792">
                  <c:v>30.357140000000001</c:v>
                </c:pt>
                <c:pt idx="2793">
                  <c:v>30.392160000000001</c:v>
                </c:pt>
                <c:pt idx="2794">
                  <c:v>30.407520000000002</c:v>
                </c:pt>
                <c:pt idx="2795">
                  <c:v>30.413019999999999</c:v>
                </c:pt>
                <c:pt idx="2796">
                  <c:v>30.42877</c:v>
                </c:pt>
                <c:pt idx="2797">
                  <c:v>30.448720000000002</c:v>
                </c:pt>
                <c:pt idx="2798">
                  <c:v>30.465119999999999</c:v>
                </c:pt>
                <c:pt idx="2799">
                  <c:v>30.46697</c:v>
                </c:pt>
                <c:pt idx="2800">
                  <c:v>30.515920000000001</c:v>
                </c:pt>
                <c:pt idx="2801">
                  <c:v>30.519480000000001</c:v>
                </c:pt>
                <c:pt idx="2802">
                  <c:v>30.546620000000001</c:v>
                </c:pt>
                <c:pt idx="2803">
                  <c:v>30.549530000000001</c:v>
                </c:pt>
                <c:pt idx="2804">
                  <c:v>30.55556</c:v>
                </c:pt>
                <c:pt idx="2805">
                  <c:v>30.55556</c:v>
                </c:pt>
                <c:pt idx="2806">
                  <c:v>30.604289999999999</c:v>
                </c:pt>
                <c:pt idx="2807">
                  <c:v>30.613530000000001</c:v>
                </c:pt>
                <c:pt idx="2808">
                  <c:v>30.616510000000002</c:v>
                </c:pt>
                <c:pt idx="2809">
                  <c:v>30.629950000000001</c:v>
                </c:pt>
                <c:pt idx="2810">
                  <c:v>30.663160000000001</c:v>
                </c:pt>
                <c:pt idx="2811">
                  <c:v>30.693560000000002</c:v>
                </c:pt>
                <c:pt idx="2812">
                  <c:v>30.73171</c:v>
                </c:pt>
                <c:pt idx="2813">
                  <c:v>30.732859999999999</c:v>
                </c:pt>
                <c:pt idx="2814">
                  <c:v>30.757580000000001</c:v>
                </c:pt>
                <c:pt idx="2815">
                  <c:v>30.791789999999999</c:v>
                </c:pt>
                <c:pt idx="2816">
                  <c:v>30.815709999999999</c:v>
                </c:pt>
                <c:pt idx="2817">
                  <c:v>30.831859999999999</c:v>
                </c:pt>
                <c:pt idx="2818">
                  <c:v>30.848859999999998</c:v>
                </c:pt>
                <c:pt idx="2819">
                  <c:v>30.854610000000001</c:v>
                </c:pt>
                <c:pt idx="2820">
                  <c:v>30.866810000000001</c:v>
                </c:pt>
                <c:pt idx="2821">
                  <c:v>30.86936</c:v>
                </c:pt>
                <c:pt idx="2822">
                  <c:v>30.871079999999999</c:v>
                </c:pt>
                <c:pt idx="2823">
                  <c:v>30.964849999999998</c:v>
                </c:pt>
                <c:pt idx="2824">
                  <c:v>30.982019999999999</c:v>
                </c:pt>
                <c:pt idx="2825">
                  <c:v>31.0794</c:v>
                </c:pt>
                <c:pt idx="2826">
                  <c:v>31.089739999999999</c:v>
                </c:pt>
                <c:pt idx="2827">
                  <c:v>31.11111</c:v>
                </c:pt>
                <c:pt idx="2828">
                  <c:v>31.113230000000001</c:v>
                </c:pt>
                <c:pt idx="2829">
                  <c:v>31.15438</c:v>
                </c:pt>
                <c:pt idx="2830">
                  <c:v>31.15578</c:v>
                </c:pt>
                <c:pt idx="2831">
                  <c:v>31.157889999999998</c:v>
                </c:pt>
                <c:pt idx="2832">
                  <c:v>31.16987</c:v>
                </c:pt>
                <c:pt idx="2833">
                  <c:v>31.186440000000001</c:v>
                </c:pt>
                <c:pt idx="2834">
                  <c:v>31.194970000000001</c:v>
                </c:pt>
                <c:pt idx="2835">
                  <c:v>31.208580000000001</c:v>
                </c:pt>
                <c:pt idx="2836">
                  <c:v>31.25</c:v>
                </c:pt>
                <c:pt idx="2837">
                  <c:v>31.25</c:v>
                </c:pt>
                <c:pt idx="2838">
                  <c:v>31.29252</c:v>
                </c:pt>
                <c:pt idx="2839">
                  <c:v>31.33455</c:v>
                </c:pt>
                <c:pt idx="2840">
                  <c:v>31.363969999999998</c:v>
                </c:pt>
                <c:pt idx="2841">
                  <c:v>31.366689999999998</c:v>
                </c:pt>
                <c:pt idx="2842">
                  <c:v>31.417629999999999</c:v>
                </c:pt>
                <c:pt idx="2843">
                  <c:v>31.42305</c:v>
                </c:pt>
                <c:pt idx="2844">
                  <c:v>31.494250000000001</c:v>
                </c:pt>
                <c:pt idx="2845">
                  <c:v>31.5</c:v>
                </c:pt>
                <c:pt idx="2846">
                  <c:v>31.541219999999999</c:v>
                </c:pt>
                <c:pt idx="2847">
                  <c:v>31.56934</c:v>
                </c:pt>
                <c:pt idx="2848">
                  <c:v>31.60211</c:v>
                </c:pt>
                <c:pt idx="2849">
                  <c:v>31.61121</c:v>
                </c:pt>
                <c:pt idx="2850">
                  <c:v>31.62162</c:v>
                </c:pt>
                <c:pt idx="2851">
                  <c:v>31.635169999999999</c:v>
                </c:pt>
                <c:pt idx="2852">
                  <c:v>31.66432</c:v>
                </c:pt>
                <c:pt idx="2853">
                  <c:v>31.664760000000001</c:v>
                </c:pt>
                <c:pt idx="2854">
                  <c:v>31.686050000000002</c:v>
                </c:pt>
                <c:pt idx="2855">
                  <c:v>31.687550000000002</c:v>
                </c:pt>
                <c:pt idx="2856">
                  <c:v>31.692679999999999</c:v>
                </c:pt>
                <c:pt idx="2857">
                  <c:v>31.779140000000002</c:v>
                </c:pt>
                <c:pt idx="2858">
                  <c:v>31.80077</c:v>
                </c:pt>
                <c:pt idx="2859">
                  <c:v>31.810490000000001</c:v>
                </c:pt>
                <c:pt idx="2860">
                  <c:v>31.84524</c:v>
                </c:pt>
                <c:pt idx="2861">
                  <c:v>31.882480000000001</c:v>
                </c:pt>
                <c:pt idx="2862">
                  <c:v>31.890519999999999</c:v>
                </c:pt>
                <c:pt idx="2863">
                  <c:v>31.896550000000001</c:v>
                </c:pt>
                <c:pt idx="2864">
                  <c:v>31.91095</c:v>
                </c:pt>
                <c:pt idx="2865">
                  <c:v>31.92389</c:v>
                </c:pt>
                <c:pt idx="2866">
                  <c:v>32.021279999999997</c:v>
                </c:pt>
                <c:pt idx="2867">
                  <c:v>32.051279999999998</c:v>
                </c:pt>
                <c:pt idx="2868">
                  <c:v>32.05742</c:v>
                </c:pt>
                <c:pt idx="2869">
                  <c:v>32.06897</c:v>
                </c:pt>
                <c:pt idx="2870">
                  <c:v>32.078470000000003</c:v>
                </c:pt>
                <c:pt idx="2871">
                  <c:v>32.087229999999998</c:v>
                </c:pt>
                <c:pt idx="2872">
                  <c:v>32.087910000000001</c:v>
                </c:pt>
                <c:pt idx="2873">
                  <c:v>32.098770000000002</c:v>
                </c:pt>
                <c:pt idx="2874">
                  <c:v>32.103319999999997</c:v>
                </c:pt>
                <c:pt idx="2875">
                  <c:v>32.119500000000002</c:v>
                </c:pt>
                <c:pt idx="2876">
                  <c:v>32.122210000000003</c:v>
                </c:pt>
                <c:pt idx="2877">
                  <c:v>32.146389999999997</c:v>
                </c:pt>
                <c:pt idx="2878">
                  <c:v>32.171579999999999</c:v>
                </c:pt>
                <c:pt idx="2879">
                  <c:v>32.220370000000003</c:v>
                </c:pt>
                <c:pt idx="2880">
                  <c:v>32.228360000000002</c:v>
                </c:pt>
                <c:pt idx="2881">
                  <c:v>32.235289999999999</c:v>
                </c:pt>
                <c:pt idx="2882">
                  <c:v>32.25806</c:v>
                </c:pt>
                <c:pt idx="2883">
                  <c:v>32.25806</c:v>
                </c:pt>
                <c:pt idx="2884">
                  <c:v>32.291670000000003</c:v>
                </c:pt>
                <c:pt idx="2885">
                  <c:v>32.312919999999998</c:v>
                </c:pt>
                <c:pt idx="2886">
                  <c:v>32.31306</c:v>
                </c:pt>
                <c:pt idx="2887">
                  <c:v>32.352939999999997</c:v>
                </c:pt>
                <c:pt idx="2888">
                  <c:v>32.432429999999997</c:v>
                </c:pt>
                <c:pt idx="2889">
                  <c:v>32.468780000000002</c:v>
                </c:pt>
                <c:pt idx="2890">
                  <c:v>32.475250000000003</c:v>
                </c:pt>
                <c:pt idx="2891">
                  <c:v>32.518909999999998</c:v>
                </c:pt>
                <c:pt idx="2892">
                  <c:v>32.527880000000003</c:v>
                </c:pt>
                <c:pt idx="2893">
                  <c:v>32.540089999999999</c:v>
                </c:pt>
                <c:pt idx="2894">
                  <c:v>32.54862</c:v>
                </c:pt>
                <c:pt idx="2895">
                  <c:v>32.587060000000001</c:v>
                </c:pt>
                <c:pt idx="2896">
                  <c:v>32.60286</c:v>
                </c:pt>
                <c:pt idx="2897">
                  <c:v>32.609639999999999</c:v>
                </c:pt>
                <c:pt idx="2898">
                  <c:v>32.612780000000001</c:v>
                </c:pt>
                <c:pt idx="2899">
                  <c:v>32.619439999999997</c:v>
                </c:pt>
                <c:pt idx="2900">
                  <c:v>32.640329999999999</c:v>
                </c:pt>
                <c:pt idx="2901">
                  <c:v>32.664760000000001</c:v>
                </c:pt>
                <c:pt idx="2902">
                  <c:v>32.687649999999998</c:v>
                </c:pt>
                <c:pt idx="2903">
                  <c:v>32.714619999999996</c:v>
                </c:pt>
                <c:pt idx="2904">
                  <c:v>32.768360000000001</c:v>
                </c:pt>
                <c:pt idx="2905">
                  <c:v>32.804229999999997</c:v>
                </c:pt>
                <c:pt idx="2906">
                  <c:v>32.834099999999999</c:v>
                </c:pt>
                <c:pt idx="2907">
                  <c:v>32.835819999999998</c:v>
                </c:pt>
                <c:pt idx="2908">
                  <c:v>32.835819999999998</c:v>
                </c:pt>
                <c:pt idx="2909">
                  <c:v>32.841329999999999</c:v>
                </c:pt>
                <c:pt idx="2910">
                  <c:v>32.847479999999997</c:v>
                </c:pt>
                <c:pt idx="2911">
                  <c:v>32.863190000000003</c:v>
                </c:pt>
                <c:pt idx="2912">
                  <c:v>32.889629999999997</c:v>
                </c:pt>
                <c:pt idx="2913">
                  <c:v>32.90043</c:v>
                </c:pt>
                <c:pt idx="2914">
                  <c:v>32.902999999999999</c:v>
                </c:pt>
                <c:pt idx="2915">
                  <c:v>32.936509999999998</c:v>
                </c:pt>
                <c:pt idx="2916">
                  <c:v>32.986109999999996</c:v>
                </c:pt>
                <c:pt idx="2917">
                  <c:v>32.996969999999997</c:v>
                </c:pt>
                <c:pt idx="2918">
                  <c:v>33</c:v>
                </c:pt>
                <c:pt idx="2919">
                  <c:v>33.009709999999998</c:v>
                </c:pt>
                <c:pt idx="2920">
                  <c:v>33.01229</c:v>
                </c:pt>
                <c:pt idx="2921">
                  <c:v>33.01961</c:v>
                </c:pt>
                <c:pt idx="2922">
                  <c:v>33.049039999999998</c:v>
                </c:pt>
                <c:pt idx="2923">
                  <c:v>33.065809999999999</c:v>
                </c:pt>
                <c:pt idx="2924">
                  <c:v>33.081569999999999</c:v>
                </c:pt>
                <c:pt idx="2925">
                  <c:v>33.098590000000002</c:v>
                </c:pt>
                <c:pt idx="2926">
                  <c:v>33.099690000000002</c:v>
                </c:pt>
                <c:pt idx="2927">
                  <c:v>33.102249999999998</c:v>
                </c:pt>
                <c:pt idx="2928">
                  <c:v>33.141660000000002</c:v>
                </c:pt>
                <c:pt idx="2929">
                  <c:v>33.146070000000002</c:v>
                </c:pt>
                <c:pt idx="2930">
                  <c:v>33.158169999999998</c:v>
                </c:pt>
                <c:pt idx="2931">
                  <c:v>33.177570000000003</c:v>
                </c:pt>
                <c:pt idx="2932">
                  <c:v>33.180929999999996</c:v>
                </c:pt>
                <c:pt idx="2933">
                  <c:v>33.212730000000001</c:v>
                </c:pt>
                <c:pt idx="2934">
                  <c:v>33.2211</c:v>
                </c:pt>
                <c:pt idx="2935">
                  <c:v>33.241250000000001</c:v>
                </c:pt>
                <c:pt idx="2936">
                  <c:v>33.25855</c:v>
                </c:pt>
                <c:pt idx="2937">
                  <c:v>33.269419999999997</c:v>
                </c:pt>
                <c:pt idx="2938">
                  <c:v>33.292000000000002</c:v>
                </c:pt>
                <c:pt idx="2939">
                  <c:v>33.333329999999997</c:v>
                </c:pt>
                <c:pt idx="2940">
                  <c:v>33.333329999999997</c:v>
                </c:pt>
                <c:pt idx="2941">
                  <c:v>33.354590000000002</c:v>
                </c:pt>
                <c:pt idx="2942">
                  <c:v>33.387889999999999</c:v>
                </c:pt>
                <c:pt idx="2943">
                  <c:v>33.428570000000001</c:v>
                </c:pt>
                <c:pt idx="2944">
                  <c:v>33.440170000000002</c:v>
                </c:pt>
                <c:pt idx="2945">
                  <c:v>33.46228</c:v>
                </c:pt>
                <c:pt idx="2946">
                  <c:v>33.476390000000002</c:v>
                </c:pt>
                <c:pt idx="2947">
                  <c:v>33.499169999999999</c:v>
                </c:pt>
                <c:pt idx="2948">
                  <c:v>33.50515</c:v>
                </c:pt>
                <c:pt idx="2949">
                  <c:v>33.546840000000003</c:v>
                </c:pt>
                <c:pt idx="2950">
                  <c:v>33.554079999999999</c:v>
                </c:pt>
                <c:pt idx="2951">
                  <c:v>33.554819999999999</c:v>
                </c:pt>
                <c:pt idx="2952">
                  <c:v>33.6</c:v>
                </c:pt>
                <c:pt idx="2953">
                  <c:v>33.638440000000003</c:v>
                </c:pt>
                <c:pt idx="2954">
                  <c:v>33.660449999999997</c:v>
                </c:pt>
                <c:pt idx="2955">
                  <c:v>33.681069999999998</c:v>
                </c:pt>
                <c:pt idx="2956">
                  <c:v>33.700980000000001</c:v>
                </c:pt>
                <c:pt idx="2957">
                  <c:v>33.726649999999999</c:v>
                </c:pt>
                <c:pt idx="2958">
                  <c:v>33.79121</c:v>
                </c:pt>
                <c:pt idx="2959">
                  <c:v>33.798349999999999</c:v>
                </c:pt>
                <c:pt idx="2960">
                  <c:v>33.862960000000001</c:v>
                </c:pt>
                <c:pt idx="2961">
                  <c:v>33.898299999999999</c:v>
                </c:pt>
                <c:pt idx="2962">
                  <c:v>33.901919999999997</c:v>
                </c:pt>
                <c:pt idx="2963">
                  <c:v>34.026739999999997</c:v>
                </c:pt>
                <c:pt idx="2964">
                  <c:v>34.076430000000002</c:v>
                </c:pt>
                <c:pt idx="2965">
                  <c:v>34.103020000000001</c:v>
                </c:pt>
                <c:pt idx="2966">
                  <c:v>34.113300000000002</c:v>
                </c:pt>
                <c:pt idx="2967">
                  <c:v>34.163699999999999</c:v>
                </c:pt>
                <c:pt idx="2968">
                  <c:v>34.171909999999997</c:v>
                </c:pt>
                <c:pt idx="2969">
                  <c:v>34.193550000000002</c:v>
                </c:pt>
                <c:pt idx="2970">
                  <c:v>34.199730000000002</c:v>
                </c:pt>
                <c:pt idx="2971">
                  <c:v>34.204279999999997</c:v>
                </c:pt>
                <c:pt idx="2972">
                  <c:v>34.20543</c:v>
                </c:pt>
                <c:pt idx="2973">
                  <c:v>34.225349999999999</c:v>
                </c:pt>
                <c:pt idx="2974">
                  <c:v>34.234229999999997</c:v>
                </c:pt>
                <c:pt idx="2975">
                  <c:v>34.24</c:v>
                </c:pt>
                <c:pt idx="2976">
                  <c:v>34.277200000000001</c:v>
                </c:pt>
                <c:pt idx="2977">
                  <c:v>34.32056</c:v>
                </c:pt>
                <c:pt idx="2978">
                  <c:v>34.347830000000002</c:v>
                </c:pt>
                <c:pt idx="2979">
                  <c:v>34.383949999999999</c:v>
                </c:pt>
                <c:pt idx="2980">
                  <c:v>34.402729999999998</c:v>
                </c:pt>
                <c:pt idx="2981">
                  <c:v>34.417670000000001</c:v>
                </c:pt>
                <c:pt idx="2982">
                  <c:v>34.438769999999998</c:v>
                </c:pt>
                <c:pt idx="2983">
                  <c:v>34.501480000000001</c:v>
                </c:pt>
                <c:pt idx="2984">
                  <c:v>34.55979</c:v>
                </c:pt>
                <c:pt idx="2985">
                  <c:v>34.594589999999997</c:v>
                </c:pt>
                <c:pt idx="2986">
                  <c:v>34.594949999999997</c:v>
                </c:pt>
                <c:pt idx="2987">
                  <c:v>34.69388</c:v>
                </c:pt>
                <c:pt idx="2988">
                  <c:v>34.72222</c:v>
                </c:pt>
                <c:pt idx="2989">
                  <c:v>34.728029999999997</c:v>
                </c:pt>
                <c:pt idx="2990">
                  <c:v>34.758769999999998</c:v>
                </c:pt>
                <c:pt idx="2991">
                  <c:v>34.762979999999999</c:v>
                </c:pt>
                <c:pt idx="2992">
                  <c:v>34.867139999999999</c:v>
                </c:pt>
                <c:pt idx="2993">
                  <c:v>34.93253</c:v>
                </c:pt>
                <c:pt idx="2994">
                  <c:v>34.98845</c:v>
                </c:pt>
                <c:pt idx="2995">
                  <c:v>35.029940000000003</c:v>
                </c:pt>
                <c:pt idx="2996">
                  <c:v>35.045870000000001</c:v>
                </c:pt>
                <c:pt idx="2997">
                  <c:v>35.090910000000001</c:v>
                </c:pt>
                <c:pt idx="2998">
                  <c:v>35.13514</c:v>
                </c:pt>
                <c:pt idx="2999">
                  <c:v>35.160679999999999</c:v>
                </c:pt>
                <c:pt idx="3000">
                  <c:v>35.186869999999999</c:v>
                </c:pt>
                <c:pt idx="3001">
                  <c:v>35.200000000000003</c:v>
                </c:pt>
                <c:pt idx="3002">
                  <c:v>35.256410000000002</c:v>
                </c:pt>
                <c:pt idx="3003">
                  <c:v>35.260120000000001</c:v>
                </c:pt>
                <c:pt idx="3004">
                  <c:v>35.294119999999999</c:v>
                </c:pt>
                <c:pt idx="3005">
                  <c:v>35.313670000000002</c:v>
                </c:pt>
                <c:pt idx="3006">
                  <c:v>35.341830000000002</c:v>
                </c:pt>
                <c:pt idx="3007">
                  <c:v>35.358260000000001</c:v>
                </c:pt>
                <c:pt idx="3008">
                  <c:v>35.390430000000002</c:v>
                </c:pt>
                <c:pt idx="3009">
                  <c:v>35.393259999999998</c:v>
                </c:pt>
                <c:pt idx="3010">
                  <c:v>35.406399999999998</c:v>
                </c:pt>
                <c:pt idx="3011">
                  <c:v>35.444330000000001</c:v>
                </c:pt>
                <c:pt idx="3012">
                  <c:v>35.450060000000001</c:v>
                </c:pt>
                <c:pt idx="3013">
                  <c:v>35.472050000000003</c:v>
                </c:pt>
                <c:pt idx="3014">
                  <c:v>35.50835</c:v>
                </c:pt>
                <c:pt idx="3015">
                  <c:v>35.57047</c:v>
                </c:pt>
                <c:pt idx="3016">
                  <c:v>35.622320000000002</c:v>
                </c:pt>
                <c:pt idx="3017">
                  <c:v>35.639409999999998</c:v>
                </c:pt>
                <c:pt idx="3018">
                  <c:v>35.64123</c:v>
                </c:pt>
                <c:pt idx="3019">
                  <c:v>35.67839</c:v>
                </c:pt>
                <c:pt idx="3020">
                  <c:v>35.714289999999998</c:v>
                </c:pt>
                <c:pt idx="3021">
                  <c:v>35.78275</c:v>
                </c:pt>
                <c:pt idx="3022">
                  <c:v>35.823169999999998</c:v>
                </c:pt>
                <c:pt idx="3023">
                  <c:v>35.839599999999997</c:v>
                </c:pt>
                <c:pt idx="3024">
                  <c:v>35.856990000000003</c:v>
                </c:pt>
                <c:pt idx="3025">
                  <c:v>35.880830000000003</c:v>
                </c:pt>
                <c:pt idx="3026">
                  <c:v>35.919899999999998</c:v>
                </c:pt>
                <c:pt idx="3027">
                  <c:v>35.921750000000003</c:v>
                </c:pt>
                <c:pt idx="3028">
                  <c:v>35.924010000000003</c:v>
                </c:pt>
                <c:pt idx="3029">
                  <c:v>35.973599999999998</c:v>
                </c:pt>
                <c:pt idx="3030">
                  <c:v>36</c:v>
                </c:pt>
                <c:pt idx="3031">
                  <c:v>36.035159999999998</c:v>
                </c:pt>
                <c:pt idx="3032">
                  <c:v>36.101700000000001</c:v>
                </c:pt>
                <c:pt idx="3033">
                  <c:v>36.136360000000003</c:v>
                </c:pt>
                <c:pt idx="3034">
                  <c:v>36.136659999999999</c:v>
                </c:pt>
                <c:pt idx="3035">
                  <c:v>36.137070000000001</c:v>
                </c:pt>
                <c:pt idx="3036">
                  <c:v>36.170209999999997</c:v>
                </c:pt>
                <c:pt idx="3037">
                  <c:v>36.18486</c:v>
                </c:pt>
                <c:pt idx="3038">
                  <c:v>36.251919999999998</c:v>
                </c:pt>
                <c:pt idx="3039">
                  <c:v>36.350360000000002</c:v>
                </c:pt>
                <c:pt idx="3040">
                  <c:v>36.363639999999997</c:v>
                </c:pt>
                <c:pt idx="3041">
                  <c:v>36.363639999999997</c:v>
                </c:pt>
                <c:pt idx="3042">
                  <c:v>36.378740000000001</c:v>
                </c:pt>
                <c:pt idx="3043">
                  <c:v>36.387439999999998</c:v>
                </c:pt>
                <c:pt idx="3044">
                  <c:v>36.409320000000001</c:v>
                </c:pt>
                <c:pt idx="3045">
                  <c:v>36.45955</c:v>
                </c:pt>
                <c:pt idx="3046">
                  <c:v>36.484490000000001</c:v>
                </c:pt>
                <c:pt idx="3047">
                  <c:v>36.52037</c:v>
                </c:pt>
                <c:pt idx="3048">
                  <c:v>36.523440000000001</c:v>
                </c:pt>
                <c:pt idx="3049">
                  <c:v>36.594450000000002</c:v>
                </c:pt>
                <c:pt idx="3050">
                  <c:v>36.601309999999998</c:v>
                </c:pt>
                <c:pt idx="3051">
                  <c:v>36.700339999999997</c:v>
                </c:pt>
                <c:pt idx="3052">
                  <c:v>36.757629999999999</c:v>
                </c:pt>
                <c:pt idx="3053">
                  <c:v>36.796950000000002</c:v>
                </c:pt>
                <c:pt idx="3054">
                  <c:v>36.806150000000002</c:v>
                </c:pt>
                <c:pt idx="3055">
                  <c:v>36.8217</c:v>
                </c:pt>
                <c:pt idx="3056">
                  <c:v>36.83567</c:v>
                </c:pt>
                <c:pt idx="3057">
                  <c:v>36.864049999999999</c:v>
                </c:pt>
                <c:pt idx="3058">
                  <c:v>36.86983</c:v>
                </c:pt>
                <c:pt idx="3059">
                  <c:v>36.875439999999998</c:v>
                </c:pt>
                <c:pt idx="3060">
                  <c:v>36.912750000000003</c:v>
                </c:pt>
                <c:pt idx="3061">
                  <c:v>36.939500000000002</c:v>
                </c:pt>
                <c:pt idx="3062">
                  <c:v>36.968089999999997</c:v>
                </c:pt>
                <c:pt idx="3063">
                  <c:v>36.991149999999998</c:v>
                </c:pt>
                <c:pt idx="3064">
                  <c:v>37</c:v>
                </c:pt>
                <c:pt idx="3065">
                  <c:v>37.022599999999997</c:v>
                </c:pt>
                <c:pt idx="3066">
                  <c:v>37.081659999999999</c:v>
                </c:pt>
                <c:pt idx="3067">
                  <c:v>37.095500000000001</c:v>
                </c:pt>
                <c:pt idx="3068">
                  <c:v>37.14725</c:v>
                </c:pt>
                <c:pt idx="3069">
                  <c:v>37.168869999999998</c:v>
                </c:pt>
                <c:pt idx="3070">
                  <c:v>37.205390000000001</c:v>
                </c:pt>
                <c:pt idx="3071">
                  <c:v>37.289560000000002</c:v>
                </c:pt>
                <c:pt idx="3072">
                  <c:v>37.291119999999999</c:v>
                </c:pt>
                <c:pt idx="3073">
                  <c:v>37.296259999999997</c:v>
                </c:pt>
                <c:pt idx="3074">
                  <c:v>37.303370000000001</c:v>
                </c:pt>
                <c:pt idx="3075">
                  <c:v>37.333329999999997</c:v>
                </c:pt>
                <c:pt idx="3076">
                  <c:v>37.362639999999999</c:v>
                </c:pt>
                <c:pt idx="3077">
                  <c:v>37.363970000000002</c:v>
                </c:pt>
                <c:pt idx="3078">
                  <c:v>37.386859999999999</c:v>
                </c:pt>
                <c:pt idx="3079">
                  <c:v>37.391300000000001</c:v>
                </c:pt>
                <c:pt idx="3080">
                  <c:v>37.429110000000001</c:v>
                </c:pt>
                <c:pt idx="3081">
                  <c:v>37.457439999999998</c:v>
                </c:pt>
                <c:pt idx="3082">
                  <c:v>37.458190000000002</c:v>
                </c:pt>
                <c:pt idx="3083">
                  <c:v>37.5</c:v>
                </c:pt>
                <c:pt idx="3084">
                  <c:v>37.5</c:v>
                </c:pt>
                <c:pt idx="3085">
                  <c:v>37.5</c:v>
                </c:pt>
                <c:pt idx="3086">
                  <c:v>37.5</c:v>
                </c:pt>
                <c:pt idx="3087">
                  <c:v>37.548189999999998</c:v>
                </c:pt>
                <c:pt idx="3088">
                  <c:v>37.554580000000001</c:v>
                </c:pt>
                <c:pt idx="3089">
                  <c:v>37.560969999999998</c:v>
                </c:pt>
                <c:pt idx="3090">
                  <c:v>37.707250000000002</c:v>
                </c:pt>
                <c:pt idx="3091">
                  <c:v>37.743189999999998</c:v>
                </c:pt>
                <c:pt idx="3092">
                  <c:v>37.796379999999999</c:v>
                </c:pt>
                <c:pt idx="3093">
                  <c:v>37.881869999999999</c:v>
                </c:pt>
                <c:pt idx="3094">
                  <c:v>37.901949999999999</c:v>
                </c:pt>
                <c:pt idx="3095">
                  <c:v>37.906140000000001</c:v>
                </c:pt>
                <c:pt idx="3096">
                  <c:v>37.93103</c:v>
                </c:pt>
                <c:pt idx="3097">
                  <c:v>37.952559999999998</c:v>
                </c:pt>
                <c:pt idx="3098">
                  <c:v>37.960810000000002</c:v>
                </c:pt>
                <c:pt idx="3099">
                  <c:v>38.003660000000004</c:v>
                </c:pt>
                <c:pt idx="3100">
                  <c:v>38.008130000000001</c:v>
                </c:pt>
                <c:pt idx="3101">
                  <c:v>38.189660000000003</c:v>
                </c:pt>
                <c:pt idx="3102">
                  <c:v>38.216659999999997</c:v>
                </c:pt>
                <c:pt idx="3103">
                  <c:v>38.266379999999998</c:v>
                </c:pt>
                <c:pt idx="3104">
                  <c:v>38.297870000000003</c:v>
                </c:pt>
                <c:pt idx="3105">
                  <c:v>38.458829999999999</c:v>
                </c:pt>
                <c:pt idx="3106">
                  <c:v>38.485810000000001</c:v>
                </c:pt>
                <c:pt idx="3107">
                  <c:v>38.491289999999999</c:v>
                </c:pt>
                <c:pt idx="3108">
                  <c:v>38.498699999999999</c:v>
                </c:pt>
                <c:pt idx="3109">
                  <c:v>38.538679999999999</c:v>
                </c:pt>
                <c:pt idx="3110">
                  <c:v>38.540900000000001</c:v>
                </c:pt>
                <c:pt idx="3111">
                  <c:v>38.571429999999999</c:v>
                </c:pt>
                <c:pt idx="3112">
                  <c:v>38.574660000000002</c:v>
                </c:pt>
                <c:pt idx="3113">
                  <c:v>38.61835</c:v>
                </c:pt>
                <c:pt idx="3114">
                  <c:v>38.646900000000002</c:v>
                </c:pt>
                <c:pt idx="3115">
                  <c:v>38.692950000000003</c:v>
                </c:pt>
                <c:pt idx="3116">
                  <c:v>38.709679999999999</c:v>
                </c:pt>
                <c:pt idx="3117">
                  <c:v>38.736840000000001</c:v>
                </c:pt>
                <c:pt idx="3118">
                  <c:v>38.773240000000001</c:v>
                </c:pt>
                <c:pt idx="3119">
                  <c:v>38.782049999999998</c:v>
                </c:pt>
                <c:pt idx="3120">
                  <c:v>38.819879999999998</c:v>
                </c:pt>
                <c:pt idx="3121">
                  <c:v>38.831620000000001</c:v>
                </c:pt>
                <c:pt idx="3122">
                  <c:v>38.841569999999997</c:v>
                </c:pt>
                <c:pt idx="3123">
                  <c:v>38.866399999999999</c:v>
                </c:pt>
                <c:pt idx="3124">
                  <c:v>38.907620000000001</c:v>
                </c:pt>
                <c:pt idx="3125">
                  <c:v>38.916049999999998</c:v>
                </c:pt>
                <c:pt idx="3126">
                  <c:v>38.922159999999998</c:v>
                </c:pt>
                <c:pt idx="3127">
                  <c:v>38.987340000000003</c:v>
                </c:pt>
                <c:pt idx="3128">
                  <c:v>38.990670000000001</c:v>
                </c:pt>
                <c:pt idx="3129">
                  <c:v>38.995660000000001</c:v>
                </c:pt>
                <c:pt idx="3130">
                  <c:v>38.997219999999999</c:v>
                </c:pt>
                <c:pt idx="3131">
                  <c:v>39.000579999999999</c:v>
                </c:pt>
                <c:pt idx="3132">
                  <c:v>39.106900000000003</c:v>
                </c:pt>
                <c:pt idx="3133">
                  <c:v>39.15737</c:v>
                </c:pt>
                <c:pt idx="3134">
                  <c:v>39.184399999999997</c:v>
                </c:pt>
                <c:pt idx="3135">
                  <c:v>39.199100000000001</c:v>
                </c:pt>
                <c:pt idx="3136">
                  <c:v>39.233040000000003</c:v>
                </c:pt>
                <c:pt idx="3137">
                  <c:v>39.24051</c:v>
                </c:pt>
                <c:pt idx="3138">
                  <c:v>39.244489999999999</c:v>
                </c:pt>
                <c:pt idx="3139">
                  <c:v>39.271749999999997</c:v>
                </c:pt>
                <c:pt idx="3140">
                  <c:v>39.285710000000002</c:v>
                </c:pt>
                <c:pt idx="3141">
                  <c:v>39.3354</c:v>
                </c:pt>
                <c:pt idx="3142">
                  <c:v>39.387860000000003</c:v>
                </c:pt>
                <c:pt idx="3143">
                  <c:v>39.405639999999998</c:v>
                </c:pt>
                <c:pt idx="3144">
                  <c:v>39.407409999999999</c:v>
                </c:pt>
                <c:pt idx="3145">
                  <c:v>39.47757</c:v>
                </c:pt>
                <c:pt idx="3146">
                  <c:v>39.52843</c:v>
                </c:pt>
                <c:pt idx="3147">
                  <c:v>39.567430000000002</c:v>
                </c:pt>
                <c:pt idx="3148">
                  <c:v>39.583329999999997</c:v>
                </c:pt>
                <c:pt idx="3149">
                  <c:v>39.598999999999997</c:v>
                </c:pt>
                <c:pt idx="3150">
                  <c:v>39.622639999999997</c:v>
                </c:pt>
                <c:pt idx="3151">
                  <c:v>39.641109999999998</c:v>
                </c:pt>
                <c:pt idx="3152">
                  <c:v>39.691189999999999</c:v>
                </c:pt>
                <c:pt idx="3153">
                  <c:v>39.691290000000002</c:v>
                </c:pt>
                <c:pt idx="3154">
                  <c:v>39.746830000000003</c:v>
                </c:pt>
                <c:pt idx="3155">
                  <c:v>39.79739</c:v>
                </c:pt>
                <c:pt idx="3156">
                  <c:v>39.819000000000003</c:v>
                </c:pt>
                <c:pt idx="3157">
                  <c:v>39.839350000000003</c:v>
                </c:pt>
                <c:pt idx="3158">
                  <c:v>39.84375</c:v>
                </c:pt>
                <c:pt idx="3159">
                  <c:v>39.858490000000003</c:v>
                </c:pt>
                <c:pt idx="3160">
                  <c:v>39.867109999999997</c:v>
                </c:pt>
                <c:pt idx="3161">
                  <c:v>39.914940000000001</c:v>
                </c:pt>
                <c:pt idx="3162">
                  <c:v>39.950369999999999</c:v>
                </c:pt>
                <c:pt idx="3163">
                  <c:v>39.957259999999998</c:v>
                </c:pt>
                <c:pt idx="3164">
                  <c:v>40</c:v>
                </c:pt>
                <c:pt idx="3165">
                  <c:v>40.020789999999998</c:v>
                </c:pt>
                <c:pt idx="3166">
                  <c:v>40.036900000000003</c:v>
                </c:pt>
                <c:pt idx="3167">
                  <c:v>40.117559999999997</c:v>
                </c:pt>
                <c:pt idx="3168">
                  <c:v>40.134680000000003</c:v>
                </c:pt>
                <c:pt idx="3169">
                  <c:v>40.199179999999998</c:v>
                </c:pt>
                <c:pt idx="3170">
                  <c:v>40.287770000000002</c:v>
                </c:pt>
                <c:pt idx="3171">
                  <c:v>40.344520000000003</c:v>
                </c:pt>
                <c:pt idx="3172">
                  <c:v>40.358750000000001</c:v>
                </c:pt>
                <c:pt idx="3173">
                  <c:v>40.359400000000001</c:v>
                </c:pt>
                <c:pt idx="3174">
                  <c:v>40.366970000000002</c:v>
                </c:pt>
                <c:pt idx="3175">
                  <c:v>40.404040000000002</c:v>
                </c:pt>
                <c:pt idx="3176">
                  <c:v>40.477969999999999</c:v>
                </c:pt>
                <c:pt idx="3177">
                  <c:v>40.503039999999999</c:v>
                </c:pt>
                <c:pt idx="3178">
                  <c:v>40.517960000000002</c:v>
                </c:pt>
                <c:pt idx="3179">
                  <c:v>40.530299999999997</c:v>
                </c:pt>
                <c:pt idx="3180">
                  <c:v>40.546370000000003</c:v>
                </c:pt>
                <c:pt idx="3181">
                  <c:v>40.595309999999998</c:v>
                </c:pt>
                <c:pt idx="3182">
                  <c:v>40.604619999999997</c:v>
                </c:pt>
                <c:pt idx="3183">
                  <c:v>40.657220000000002</c:v>
                </c:pt>
                <c:pt idx="3184">
                  <c:v>40.677970000000002</c:v>
                </c:pt>
                <c:pt idx="3185">
                  <c:v>40.6875</c:v>
                </c:pt>
                <c:pt idx="3186">
                  <c:v>40.747880000000002</c:v>
                </c:pt>
                <c:pt idx="3187">
                  <c:v>40.754899999999999</c:v>
                </c:pt>
                <c:pt idx="3188">
                  <c:v>40.788899999999998</c:v>
                </c:pt>
                <c:pt idx="3189">
                  <c:v>40.861620000000002</c:v>
                </c:pt>
                <c:pt idx="3190">
                  <c:v>40.91442</c:v>
                </c:pt>
                <c:pt idx="3191">
                  <c:v>40.915300000000002</c:v>
                </c:pt>
                <c:pt idx="3192">
                  <c:v>40.959409999999998</c:v>
                </c:pt>
                <c:pt idx="3193">
                  <c:v>40.97222</c:v>
                </c:pt>
                <c:pt idx="3194">
                  <c:v>41.023620000000001</c:v>
                </c:pt>
                <c:pt idx="3195">
                  <c:v>41.036850000000001</c:v>
                </c:pt>
                <c:pt idx="3196">
                  <c:v>41.07338</c:v>
                </c:pt>
                <c:pt idx="3197">
                  <c:v>41.126040000000003</c:v>
                </c:pt>
                <c:pt idx="3198">
                  <c:v>41.147309999999997</c:v>
                </c:pt>
                <c:pt idx="3199">
                  <c:v>41.203699999999998</c:v>
                </c:pt>
                <c:pt idx="3200">
                  <c:v>41.20646</c:v>
                </c:pt>
                <c:pt idx="3201">
                  <c:v>41.213769999999997</c:v>
                </c:pt>
                <c:pt idx="3202">
                  <c:v>41.24783</c:v>
                </c:pt>
                <c:pt idx="3203">
                  <c:v>41.253410000000002</c:v>
                </c:pt>
                <c:pt idx="3204">
                  <c:v>41.31147</c:v>
                </c:pt>
                <c:pt idx="3205">
                  <c:v>41.398060000000001</c:v>
                </c:pt>
                <c:pt idx="3206">
                  <c:v>41.423360000000002</c:v>
                </c:pt>
                <c:pt idx="3207">
                  <c:v>41.447369999999999</c:v>
                </c:pt>
                <c:pt idx="3208">
                  <c:v>41.473680000000002</c:v>
                </c:pt>
                <c:pt idx="3209">
                  <c:v>41.582149999999999</c:v>
                </c:pt>
                <c:pt idx="3210">
                  <c:v>41.619010000000003</c:v>
                </c:pt>
                <c:pt idx="3211">
                  <c:v>41.628959999999999</c:v>
                </c:pt>
                <c:pt idx="3212">
                  <c:v>41.671990000000001</c:v>
                </c:pt>
                <c:pt idx="3213">
                  <c:v>41.679389999999998</c:v>
                </c:pt>
                <c:pt idx="3214">
                  <c:v>41.748249999999999</c:v>
                </c:pt>
                <c:pt idx="3215">
                  <c:v>41.812869999999997</c:v>
                </c:pt>
                <c:pt idx="3216">
                  <c:v>41.86947</c:v>
                </c:pt>
                <c:pt idx="3217">
                  <c:v>41.94294</c:v>
                </c:pt>
                <c:pt idx="3218">
                  <c:v>42</c:v>
                </c:pt>
                <c:pt idx="3219">
                  <c:v>42.052810000000001</c:v>
                </c:pt>
                <c:pt idx="3220">
                  <c:v>42.073169999999998</c:v>
                </c:pt>
                <c:pt idx="3221">
                  <c:v>42.093539999999997</c:v>
                </c:pt>
                <c:pt idx="3222">
                  <c:v>42.112670000000001</c:v>
                </c:pt>
                <c:pt idx="3223">
                  <c:v>42.136020000000002</c:v>
                </c:pt>
                <c:pt idx="3224">
                  <c:v>42.164180000000002</c:v>
                </c:pt>
                <c:pt idx="3225">
                  <c:v>42.1875</c:v>
                </c:pt>
                <c:pt idx="3226">
                  <c:v>42.219389999999997</c:v>
                </c:pt>
                <c:pt idx="3227">
                  <c:v>42.24033</c:v>
                </c:pt>
                <c:pt idx="3228">
                  <c:v>42.249560000000002</c:v>
                </c:pt>
                <c:pt idx="3229">
                  <c:v>42.261429999999997</c:v>
                </c:pt>
                <c:pt idx="3230">
                  <c:v>42.335769999999997</c:v>
                </c:pt>
                <c:pt idx="3231">
                  <c:v>42.355519999999999</c:v>
                </c:pt>
                <c:pt idx="3232">
                  <c:v>42.391300000000001</c:v>
                </c:pt>
                <c:pt idx="3233">
                  <c:v>42.39714</c:v>
                </c:pt>
                <c:pt idx="3234">
                  <c:v>42.41198</c:v>
                </c:pt>
                <c:pt idx="3235">
                  <c:v>42.424239999999998</c:v>
                </c:pt>
                <c:pt idx="3236">
                  <c:v>42.427810000000001</c:v>
                </c:pt>
                <c:pt idx="3237">
                  <c:v>42.434530000000002</c:v>
                </c:pt>
                <c:pt idx="3238">
                  <c:v>42.481200000000001</c:v>
                </c:pt>
                <c:pt idx="3239">
                  <c:v>42.579749999999997</c:v>
                </c:pt>
                <c:pt idx="3240">
                  <c:v>42.585999999999999</c:v>
                </c:pt>
                <c:pt idx="3241">
                  <c:v>42.59554</c:v>
                </c:pt>
                <c:pt idx="3242">
                  <c:v>42.6</c:v>
                </c:pt>
                <c:pt idx="3243">
                  <c:v>42.705570000000002</c:v>
                </c:pt>
                <c:pt idx="3244">
                  <c:v>42.716050000000003</c:v>
                </c:pt>
                <c:pt idx="3245">
                  <c:v>42.81915</c:v>
                </c:pt>
                <c:pt idx="3246">
                  <c:v>42.896180000000001</c:v>
                </c:pt>
                <c:pt idx="3247">
                  <c:v>42.970300000000002</c:v>
                </c:pt>
                <c:pt idx="3248">
                  <c:v>43.023249999999997</c:v>
                </c:pt>
                <c:pt idx="3249">
                  <c:v>43.037979999999997</c:v>
                </c:pt>
                <c:pt idx="3250">
                  <c:v>43.042670000000001</c:v>
                </c:pt>
                <c:pt idx="3251">
                  <c:v>43.059130000000003</c:v>
                </c:pt>
                <c:pt idx="3252">
                  <c:v>43.161630000000002</c:v>
                </c:pt>
                <c:pt idx="3253">
                  <c:v>43.170729999999999</c:v>
                </c:pt>
                <c:pt idx="3254">
                  <c:v>43.176729999999999</c:v>
                </c:pt>
                <c:pt idx="3255">
                  <c:v>43.237250000000003</c:v>
                </c:pt>
                <c:pt idx="3256">
                  <c:v>43.260339999999999</c:v>
                </c:pt>
                <c:pt idx="3257">
                  <c:v>43.287039999999998</c:v>
                </c:pt>
                <c:pt idx="3258">
                  <c:v>43.362830000000002</c:v>
                </c:pt>
                <c:pt idx="3259">
                  <c:v>43.365380000000002</c:v>
                </c:pt>
                <c:pt idx="3260">
                  <c:v>43.366779999999999</c:v>
                </c:pt>
                <c:pt idx="3261">
                  <c:v>43.373489999999997</c:v>
                </c:pt>
                <c:pt idx="3262">
                  <c:v>43.4</c:v>
                </c:pt>
                <c:pt idx="3263">
                  <c:v>43.410040000000002</c:v>
                </c:pt>
                <c:pt idx="3264">
                  <c:v>43.450479999999999</c:v>
                </c:pt>
                <c:pt idx="3265">
                  <c:v>43.463099999999997</c:v>
                </c:pt>
                <c:pt idx="3266">
                  <c:v>43.463500000000003</c:v>
                </c:pt>
                <c:pt idx="3267">
                  <c:v>43.52657</c:v>
                </c:pt>
                <c:pt idx="3268">
                  <c:v>43.600299999999997</c:v>
                </c:pt>
                <c:pt idx="3269">
                  <c:v>43.605359999999997</c:v>
                </c:pt>
                <c:pt idx="3270">
                  <c:v>43.656350000000003</c:v>
                </c:pt>
                <c:pt idx="3271">
                  <c:v>43.72231</c:v>
                </c:pt>
                <c:pt idx="3272">
                  <c:v>43.769469999999998</c:v>
                </c:pt>
                <c:pt idx="3273">
                  <c:v>43.812010000000001</c:v>
                </c:pt>
                <c:pt idx="3274">
                  <c:v>43.816249999999997</c:v>
                </c:pt>
                <c:pt idx="3275">
                  <c:v>43.842370000000003</c:v>
                </c:pt>
                <c:pt idx="3276">
                  <c:v>43.948009999999996</c:v>
                </c:pt>
                <c:pt idx="3277">
                  <c:v>43.981479999999998</c:v>
                </c:pt>
                <c:pt idx="3278">
                  <c:v>43.985639999999997</c:v>
                </c:pt>
                <c:pt idx="3279">
                  <c:v>43.986710000000002</c:v>
                </c:pt>
                <c:pt idx="3280">
                  <c:v>43.99024</c:v>
                </c:pt>
                <c:pt idx="3281">
                  <c:v>44.009590000000003</c:v>
                </c:pt>
                <c:pt idx="3282">
                  <c:v>44.02516</c:v>
                </c:pt>
                <c:pt idx="3283">
                  <c:v>44.047620000000002</c:v>
                </c:pt>
                <c:pt idx="3284">
                  <c:v>44.07159</c:v>
                </c:pt>
                <c:pt idx="3285">
                  <c:v>44.110860000000002</c:v>
                </c:pt>
                <c:pt idx="3286">
                  <c:v>44.143700000000003</c:v>
                </c:pt>
                <c:pt idx="3287">
                  <c:v>44.207320000000003</c:v>
                </c:pt>
                <c:pt idx="3288">
                  <c:v>44.21855</c:v>
                </c:pt>
                <c:pt idx="3289">
                  <c:v>44.349939999999997</c:v>
                </c:pt>
                <c:pt idx="3290">
                  <c:v>44.38503</c:v>
                </c:pt>
                <c:pt idx="3291">
                  <c:v>44.411769999999997</c:v>
                </c:pt>
                <c:pt idx="3292">
                  <c:v>44.41592</c:v>
                </c:pt>
                <c:pt idx="3293">
                  <c:v>44.416980000000002</c:v>
                </c:pt>
                <c:pt idx="3294">
                  <c:v>44.582590000000003</c:v>
                </c:pt>
                <c:pt idx="3295">
                  <c:v>44.633290000000002</c:v>
                </c:pt>
                <c:pt idx="3296">
                  <c:v>44.673540000000003</c:v>
                </c:pt>
                <c:pt idx="3297">
                  <c:v>44.709139999999998</c:v>
                </c:pt>
                <c:pt idx="3298">
                  <c:v>44.744929999999997</c:v>
                </c:pt>
                <c:pt idx="3299">
                  <c:v>44.832500000000003</c:v>
                </c:pt>
                <c:pt idx="3300">
                  <c:v>44.885939999999998</c:v>
                </c:pt>
                <c:pt idx="3301">
                  <c:v>44.901319999999998</c:v>
                </c:pt>
                <c:pt idx="3302">
                  <c:v>44.93488</c:v>
                </c:pt>
                <c:pt idx="3303">
                  <c:v>44.941809999999997</c:v>
                </c:pt>
                <c:pt idx="3304">
                  <c:v>44.957979999999999</c:v>
                </c:pt>
                <c:pt idx="3305">
                  <c:v>44.973550000000003</c:v>
                </c:pt>
                <c:pt idx="3306">
                  <c:v>44.987569999999998</c:v>
                </c:pt>
                <c:pt idx="3307">
                  <c:v>44.990180000000002</c:v>
                </c:pt>
                <c:pt idx="3308">
                  <c:v>45.01408</c:v>
                </c:pt>
                <c:pt idx="3309">
                  <c:v>45.093269999999997</c:v>
                </c:pt>
                <c:pt idx="3310">
                  <c:v>45.10801</c:v>
                </c:pt>
                <c:pt idx="3311">
                  <c:v>45.145290000000003</c:v>
                </c:pt>
                <c:pt idx="3312">
                  <c:v>45.233260000000001</c:v>
                </c:pt>
                <c:pt idx="3313">
                  <c:v>45.263159999999999</c:v>
                </c:pt>
                <c:pt idx="3314">
                  <c:v>45.280900000000003</c:v>
                </c:pt>
                <c:pt idx="3315">
                  <c:v>45.351660000000003</c:v>
                </c:pt>
                <c:pt idx="3316">
                  <c:v>45.392699999999998</c:v>
                </c:pt>
                <c:pt idx="3317">
                  <c:v>45.405410000000003</c:v>
                </c:pt>
                <c:pt idx="3318">
                  <c:v>45.413530000000002</c:v>
                </c:pt>
                <c:pt idx="3319">
                  <c:v>45.454540000000001</c:v>
                </c:pt>
                <c:pt idx="3320">
                  <c:v>45.454540000000001</c:v>
                </c:pt>
                <c:pt idx="3321">
                  <c:v>45.463920000000002</c:v>
                </c:pt>
                <c:pt idx="3322">
                  <c:v>45.515909999999998</c:v>
                </c:pt>
                <c:pt idx="3323">
                  <c:v>45.524299999999997</c:v>
                </c:pt>
                <c:pt idx="3324">
                  <c:v>45.596870000000003</c:v>
                </c:pt>
                <c:pt idx="3325">
                  <c:v>45.614040000000003</c:v>
                </c:pt>
                <c:pt idx="3326">
                  <c:v>45.623759999999997</c:v>
                </c:pt>
                <c:pt idx="3327">
                  <c:v>45.689660000000003</c:v>
                </c:pt>
                <c:pt idx="3328">
                  <c:v>45.709130000000002</c:v>
                </c:pt>
                <c:pt idx="3329">
                  <c:v>45.759720000000002</c:v>
                </c:pt>
                <c:pt idx="3330">
                  <c:v>45.780970000000003</c:v>
                </c:pt>
                <c:pt idx="3331">
                  <c:v>45.821800000000003</c:v>
                </c:pt>
                <c:pt idx="3332">
                  <c:v>45.833329999999997</c:v>
                </c:pt>
                <c:pt idx="3333">
                  <c:v>45.833329999999997</c:v>
                </c:pt>
                <c:pt idx="3334">
                  <c:v>45.833329999999997</c:v>
                </c:pt>
                <c:pt idx="3335">
                  <c:v>45.862169999999999</c:v>
                </c:pt>
                <c:pt idx="3336">
                  <c:v>45.877659999999999</c:v>
                </c:pt>
                <c:pt idx="3337">
                  <c:v>45.925930000000001</c:v>
                </c:pt>
                <c:pt idx="3338">
                  <c:v>45.945950000000003</c:v>
                </c:pt>
                <c:pt idx="3339">
                  <c:v>46.009210000000003</c:v>
                </c:pt>
                <c:pt idx="3340">
                  <c:v>46.033810000000003</c:v>
                </c:pt>
                <c:pt idx="3341">
                  <c:v>46.06241</c:v>
                </c:pt>
                <c:pt idx="3342">
                  <c:v>46.103450000000002</c:v>
                </c:pt>
                <c:pt idx="3343">
                  <c:v>46.10895</c:v>
                </c:pt>
                <c:pt idx="3344">
                  <c:v>46.175370000000001</c:v>
                </c:pt>
                <c:pt idx="3345">
                  <c:v>46.18056</c:v>
                </c:pt>
                <c:pt idx="3346">
                  <c:v>46.223559999999999</c:v>
                </c:pt>
                <c:pt idx="3347">
                  <c:v>46.294040000000003</c:v>
                </c:pt>
                <c:pt idx="3348">
                  <c:v>46.457610000000003</c:v>
                </c:pt>
                <c:pt idx="3349">
                  <c:v>46.458680000000001</c:v>
                </c:pt>
                <c:pt idx="3350">
                  <c:v>46.484380000000002</c:v>
                </c:pt>
                <c:pt idx="3351">
                  <c:v>46.484549999999999</c:v>
                </c:pt>
                <c:pt idx="3352">
                  <c:v>46.506979999999999</c:v>
                </c:pt>
                <c:pt idx="3353">
                  <c:v>46.509430000000002</c:v>
                </c:pt>
                <c:pt idx="3354">
                  <c:v>46.524729999999998</c:v>
                </c:pt>
                <c:pt idx="3355">
                  <c:v>46.557040000000001</c:v>
                </c:pt>
                <c:pt idx="3356">
                  <c:v>46.573430000000002</c:v>
                </c:pt>
                <c:pt idx="3357">
                  <c:v>46.72269</c:v>
                </c:pt>
                <c:pt idx="3358">
                  <c:v>46.839080000000003</c:v>
                </c:pt>
                <c:pt idx="3359">
                  <c:v>46.872900000000001</c:v>
                </c:pt>
                <c:pt idx="3360">
                  <c:v>46.883989999999997</c:v>
                </c:pt>
                <c:pt idx="3361">
                  <c:v>46.889400000000002</c:v>
                </c:pt>
                <c:pt idx="3362">
                  <c:v>46.8932</c:v>
                </c:pt>
                <c:pt idx="3363">
                  <c:v>47.027030000000003</c:v>
                </c:pt>
                <c:pt idx="3364">
                  <c:v>47.086030000000001</c:v>
                </c:pt>
                <c:pt idx="3365">
                  <c:v>47.234270000000002</c:v>
                </c:pt>
                <c:pt idx="3366">
                  <c:v>47.253790000000002</c:v>
                </c:pt>
                <c:pt idx="3367">
                  <c:v>47.27955</c:v>
                </c:pt>
                <c:pt idx="3368">
                  <c:v>47.382550000000002</c:v>
                </c:pt>
                <c:pt idx="3369">
                  <c:v>47.551690000000001</c:v>
                </c:pt>
                <c:pt idx="3370">
                  <c:v>47.634070000000001</c:v>
                </c:pt>
                <c:pt idx="3371">
                  <c:v>47.659019999999998</c:v>
                </c:pt>
                <c:pt idx="3372">
                  <c:v>47.713949999999997</c:v>
                </c:pt>
                <c:pt idx="3373">
                  <c:v>47.75967</c:v>
                </c:pt>
                <c:pt idx="3374">
                  <c:v>47.875</c:v>
                </c:pt>
                <c:pt idx="3375">
                  <c:v>47.875349999999997</c:v>
                </c:pt>
                <c:pt idx="3376">
                  <c:v>47.995989999999999</c:v>
                </c:pt>
                <c:pt idx="3377">
                  <c:v>48.029699999999998</c:v>
                </c:pt>
                <c:pt idx="3378">
                  <c:v>48.065010000000001</c:v>
                </c:pt>
                <c:pt idx="3379">
                  <c:v>48.197339999999997</c:v>
                </c:pt>
                <c:pt idx="3380">
                  <c:v>48.202710000000003</c:v>
                </c:pt>
                <c:pt idx="3381">
                  <c:v>48.323799999999999</c:v>
                </c:pt>
                <c:pt idx="3382">
                  <c:v>48.353099999999998</c:v>
                </c:pt>
                <c:pt idx="3383">
                  <c:v>48.366010000000003</c:v>
                </c:pt>
                <c:pt idx="3384">
                  <c:v>48.554040000000001</c:v>
                </c:pt>
                <c:pt idx="3385">
                  <c:v>48.567120000000003</c:v>
                </c:pt>
                <c:pt idx="3386">
                  <c:v>48.595500000000001</c:v>
                </c:pt>
                <c:pt idx="3387">
                  <c:v>48.6676</c:v>
                </c:pt>
                <c:pt idx="3388">
                  <c:v>48.673470000000002</c:v>
                </c:pt>
                <c:pt idx="3389">
                  <c:v>48.835459999999998</c:v>
                </c:pt>
                <c:pt idx="3390">
                  <c:v>48.899369999999998</c:v>
                </c:pt>
                <c:pt idx="3391">
                  <c:v>49.058030000000002</c:v>
                </c:pt>
                <c:pt idx="3392">
                  <c:v>49.23695</c:v>
                </c:pt>
                <c:pt idx="3393">
                  <c:v>49.25909</c:v>
                </c:pt>
                <c:pt idx="3394">
                  <c:v>49.36842</c:v>
                </c:pt>
                <c:pt idx="3395">
                  <c:v>49.608199999999997</c:v>
                </c:pt>
                <c:pt idx="3396">
                  <c:v>49.933950000000003</c:v>
                </c:pt>
                <c:pt idx="3397">
                  <c:v>50</c:v>
                </c:pt>
                <c:pt idx="3398">
                  <c:v>50</c:v>
                </c:pt>
                <c:pt idx="3399">
                  <c:v>50</c:v>
                </c:pt>
                <c:pt idx="3400">
                  <c:v>50.091239999999999</c:v>
                </c:pt>
                <c:pt idx="3401">
                  <c:v>50.218339999999998</c:v>
                </c:pt>
                <c:pt idx="3402">
                  <c:v>50.421109999999999</c:v>
                </c:pt>
                <c:pt idx="3403">
                  <c:v>50.490200000000002</c:v>
                </c:pt>
                <c:pt idx="3404">
                  <c:v>50.628929999999997</c:v>
                </c:pt>
                <c:pt idx="3405">
                  <c:v>50.632910000000003</c:v>
                </c:pt>
                <c:pt idx="3406">
                  <c:v>50.853749999999998</c:v>
                </c:pt>
                <c:pt idx="3407">
                  <c:v>50.862070000000003</c:v>
                </c:pt>
                <c:pt idx="3408">
                  <c:v>50.885069999999999</c:v>
                </c:pt>
                <c:pt idx="3409">
                  <c:v>50.969209999999997</c:v>
                </c:pt>
                <c:pt idx="3410">
                  <c:v>51.032260000000001</c:v>
                </c:pt>
                <c:pt idx="3411">
                  <c:v>51.037350000000004</c:v>
                </c:pt>
                <c:pt idx="3412">
                  <c:v>51.03857</c:v>
                </c:pt>
                <c:pt idx="3413">
                  <c:v>51.111109999999996</c:v>
                </c:pt>
                <c:pt idx="3414">
                  <c:v>51.142710000000001</c:v>
                </c:pt>
                <c:pt idx="3415">
                  <c:v>51.171880000000002</c:v>
                </c:pt>
                <c:pt idx="3416">
                  <c:v>51.231529999999999</c:v>
                </c:pt>
                <c:pt idx="3417">
                  <c:v>51.242829999999998</c:v>
                </c:pt>
                <c:pt idx="3418">
                  <c:v>51.265509999999999</c:v>
                </c:pt>
                <c:pt idx="3419">
                  <c:v>51.34742</c:v>
                </c:pt>
                <c:pt idx="3420">
                  <c:v>51.391300000000001</c:v>
                </c:pt>
                <c:pt idx="3421">
                  <c:v>51.483519999999999</c:v>
                </c:pt>
                <c:pt idx="3422">
                  <c:v>51.528880000000001</c:v>
                </c:pt>
                <c:pt idx="3423">
                  <c:v>51.550710000000002</c:v>
                </c:pt>
                <c:pt idx="3424">
                  <c:v>51.648350000000001</c:v>
                </c:pt>
                <c:pt idx="3425">
                  <c:v>51.715879999999999</c:v>
                </c:pt>
                <c:pt idx="3426">
                  <c:v>51.724139999999998</c:v>
                </c:pt>
                <c:pt idx="3427">
                  <c:v>51.772579999999998</c:v>
                </c:pt>
                <c:pt idx="3428">
                  <c:v>51.77948</c:v>
                </c:pt>
                <c:pt idx="3429">
                  <c:v>51.8018</c:v>
                </c:pt>
                <c:pt idx="3430">
                  <c:v>51.814880000000002</c:v>
                </c:pt>
                <c:pt idx="3431">
                  <c:v>51.815179999999998</c:v>
                </c:pt>
                <c:pt idx="3432">
                  <c:v>51.866520000000001</c:v>
                </c:pt>
                <c:pt idx="3433">
                  <c:v>52.033270000000002</c:v>
                </c:pt>
                <c:pt idx="3434">
                  <c:v>52.05742</c:v>
                </c:pt>
                <c:pt idx="3435">
                  <c:v>52.069719999999997</c:v>
                </c:pt>
                <c:pt idx="3436">
                  <c:v>52.11694</c:v>
                </c:pt>
                <c:pt idx="3437">
                  <c:v>52.173909999999999</c:v>
                </c:pt>
                <c:pt idx="3438">
                  <c:v>52.237000000000002</c:v>
                </c:pt>
                <c:pt idx="3439">
                  <c:v>52.244039999999998</c:v>
                </c:pt>
                <c:pt idx="3440">
                  <c:v>52.272730000000003</c:v>
                </c:pt>
                <c:pt idx="3441">
                  <c:v>52.35772</c:v>
                </c:pt>
                <c:pt idx="3442">
                  <c:v>52.367370000000001</c:v>
                </c:pt>
                <c:pt idx="3443">
                  <c:v>52.44361</c:v>
                </c:pt>
                <c:pt idx="3444">
                  <c:v>52.470590000000001</c:v>
                </c:pt>
                <c:pt idx="3445">
                  <c:v>52.569809999999997</c:v>
                </c:pt>
                <c:pt idx="3446">
                  <c:v>52.664790000000004</c:v>
                </c:pt>
                <c:pt idx="3447">
                  <c:v>52.738340000000001</c:v>
                </c:pt>
                <c:pt idx="3448">
                  <c:v>52.743560000000002</c:v>
                </c:pt>
                <c:pt idx="3449">
                  <c:v>52.822580000000002</c:v>
                </c:pt>
                <c:pt idx="3450">
                  <c:v>52.84281</c:v>
                </c:pt>
                <c:pt idx="3451">
                  <c:v>52.858400000000003</c:v>
                </c:pt>
                <c:pt idx="3452">
                  <c:v>53.416150000000002</c:v>
                </c:pt>
                <c:pt idx="3453">
                  <c:v>53.424660000000003</c:v>
                </c:pt>
                <c:pt idx="3454">
                  <c:v>53.506349999999998</c:v>
                </c:pt>
                <c:pt idx="3455">
                  <c:v>53.558050000000001</c:v>
                </c:pt>
                <c:pt idx="3456">
                  <c:v>53.60501</c:v>
                </c:pt>
                <c:pt idx="3457">
                  <c:v>53.791319999999999</c:v>
                </c:pt>
                <c:pt idx="3458">
                  <c:v>53.902000000000001</c:v>
                </c:pt>
                <c:pt idx="3459">
                  <c:v>53.90625</c:v>
                </c:pt>
                <c:pt idx="3460">
                  <c:v>54.096229999999998</c:v>
                </c:pt>
                <c:pt idx="3461">
                  <c:v>54.111199999999997</c:v>
                </c:pt>
                <c:pt idx="3462">
                  <c:v>54.252580000000002</c:v>
                </c:pt>
                <c:pt idx="3463">
                  <c:v>54.285710000000002</c:v>
                </c:pt>
                <c:pt idx="3464">
                  <c:v>54.374510000000001</c:v>
                </c:pt>
                <c:pt idx="3465">
                  <c:v>54.545459999999999</c:v>
                </c:pt>
                <c:pt idx="3466">
                  <c:v>54.545459999999999</c:v>
                </c:pt>
                <c:pt idx="3467">
                  <c:v>54.549630000000001</c:v>
                </c:pt>
                <c:pt idx="3468">
                  <c:v>54.771790000000003</c:v>
                </c:pt>
                <c:pt idx="3469">
                  <c:v>54.78349</c:v>
                </c:pt>
                <c:pt idx="3470">
                  <c:v>54.808590000000002</c:v>
                </c:pt>
                <c:pt idx="3471">
                  <c:v>55.012720000000002</c:v>
                </c:pt>
                <c:pt idx="3472">
                  <c:v>55.058819999999997</c:v>
                </c:pt>
                <c:pt idx="3473">
                  <c:v>55.068489999999997</c:v>
                </c:pt>
                <c:pt idx="3474">
                  <c:v>55.13205</c:v>
                </c:pt>
                <c:pt idx="3475">
                  <c:v>55.155769999999997</c:v>
                </c:pt>
                <c:pt idx="3476">
                  <c:v>55.283969999999997</c:v>
                </c:pt>
                <c:pt idx="3477">
                  <c:v>55.418559999999999</c:v>
                </c:pt>
                <c:pt idx="3478">
                  <c:v>55.473370000000003</c:v>
                </c:pt>
                <c:pt idx="3479">
                  <c:v>55.55556</c:v>
                </c:pt>
                <c:pt idx="3480">
                  <c:v>55.766269999999999</c:v>
                </c:pt>
                <c:pt idx="3481">
                  <c:v>55.809959999999997</c:v>
                </c:pt>
                <c:pt idx="3482">
                  <c:v>55.896610000000003</c:v>
                </c:pt>
                <c:pt idx="3483">
                  <c:v>56.106870000000001</c:v>
                </c:pt>
                <c:pt idx="3484">
                  <c:v>56.31709</c:v>
                </c:pt>
                <c:pt idx="3485">
                  <c:v>56.339869999999998</c:v>
                </c:pt>
                <c:pt idx="3486">
                  <c:v>56.427959999999999</c:v>
                </c:pt>
                <c:pt idx="3487">
                  <c:v>56.428570000000001</c:v>
                </c:pt>
                <c:pt idx="3488">
                  <c:v>56.464089999999999</c:v>
                </c:pt>
                <c:pt idx="3489">
                  <c:v>56.477440000000001</c:v>
                </c:pt>
                <c:pt idx="3490">
                  <c:v>56.616419999999998</c:v>
                </c:pt>
                <c:pt idx="3491">
                  <c:v>56.666670000000003</c:v>
                </c:pt>
                <c:pt idx="3492">
                  <c:v>56.677520000000001</c:v>
                </c:pt>
                <c:pt idx="3493">
                  <c:v>56.715470000000003</c:v>
                </c:pt>
                <c:pt idx="3494">
                  <c:v>56.773209999999999</c:v>
                </c:pt>
                <c:pt idx="3495">
                  <c:v>56.821829999999999</c:v>
                </c:pt>
                <c:pt idx="3496">
                  <c:v>56.927300000000002</c:v>
                </c:pt>
                <c:pt idx="3497">
                  <c:v>57.027030000000003</c:v>
                </c:pt>
                <c:pt idx="3498">
                  <c:v>57.124009999999998</c:v>
                </c:pt>
                <c:pt idx="3499">
                  <c:v>57.167090000000002</c:v>
                </c:pt>
                <c:pt idx="3500">
                  <c:v>57.704920000000001</c:v>
                </c:pt>
                <c:pt idx="3501">
                  <c:v>57.83464</c:v>
                </c:pt>
                <c:pt idx="3502">
                  <c:v>58.074539999999999</c:v>
                </c:pt>
                <c:pt idx="3503">
                  <c:v>58.174390000000002</c:v>
                </c:pt>
                <c:pt idx="3504">
                  <c:v>58.282209999999999</c:v>
                </c:pt>
                <c:pt idx="3505">
                  <c:v>59.096609999999998</c:v>
                </c:pt>
                <c:pt idx="3506">
                  <c:v>59.208260000000003</c:v>
                </c:pt>
                <c:pt idx="3507">
                  <c:v>59.259259999999998</c:v>
                </c:pt>
                <c:pt idx="3508">
                  <c:v>59.297220000000003</c:v>
                </c:pt>
                <c:pt idx="3509">
                  <c:v>59.396479999999997</c:v>
                </c:pt>
                <c:pt idx="3510">
                  <c:v>59.517659999999999</c:v>
                </c:pt>
                <c:pt idx="3511">
                  <c:v>59.603960000000001</c:v>
                </c:pt>
                <c:pt idx="3512">
                  <c:v>59.653199999999998</c:v>
                </c:pt>
                <c:pt idx="3513">
                  <c:v>59.726349999999996</c:v>
                </c:pt>
                <c:pt idx="3514">
                  <c:v>59.792230000000004</c:v>
                </c:pt>
                <c:pt idx="3515">
                  <c:v>60.15831</c:v>
                </c:pt>
                <c:pt idx="3516">
                  <c:v>60.543019999999999</c:v>
                </c:pt>
                <c:pt idx="3517">
                  <c:v>60.554560000000002</c:v>
                </c:pt>
                <c:pt idx="3518">
                  <c:v>60.796810000000001</c:v>
                </c:pt>
                <c:pt idx="3519">
                  <c:v>60.804020000000001</c:v>
                </c:pt>
                <c:pt idx="3520">
                  <c:v>60.81277</c:v>
                </c:pt>
                <c:pt idx="3521">
                  <c:v>60.834240000000001</c:v>
                </c:pt>
                <c:pt idx="3522">
                  <c:v>60.893859999999997</c:v>
                </c:pt>
                <c:pt idx="3523">
                  <c:v>61.015039999999999</c:v>
                </c:pt>
                <c:pt idx="3524">
                  <c:v>61.147539999999999</c:v>
                </c:pt>
                <c:pt idx="3525">
                  <c:v>61.277709999999999</c:v>
                </c:pt>
                <c:pt idx="3526">
                  <c:v>61.411769999999997</c:v>
                </c:pt>
                <c:pt idx="3527">
                  <c:v>61.634509999999999</c:v>
                </c:pt>
                <c:pt idx="3528">
                  <c:v>61.733930000000001</c:v>
                </c:pt>
                <c:pt idx="3529">
                  <c:v>61.992139999999999</c:v>
                </c:pt>
                <c:pt idx="3530">
                  <c:v>62.10454</c:v>
                </c:pt>
                <c:pt idx="3531">
                  <c:v>62.115839999999999</c:v>
                </c:pt>
                <c:pt idx="3532">
                  <c:v>62.40157</c:v>
                </c:pt>
                <c:pt idx="3533">
                  <c:v>62.489490000000004</c:v>
                </c:pt>
                <c:pt idx="3534">
                  <c:v>62.585970000000003</c:v>
                </c:pt>
                <c:pt idx="3535">
                  <c:v>62.81071</c:v>
                </c:pt>
                <c:pt idx="3536">
                  <c:v>62.857140000000001</c:v>
                </c:pt>
                <c:pt idx="3537">
                  <c:v>63.253450000000001</c:v>
                </c:pt>
                <c:pt idx="3538">
                  <c:v>63.392859999999999</c:v>
                </c:pt>
                <c:pt idx="3539">
                  <c:v>63.651449999999997</c:v>
                </c:pt>
                <c:pt idx="3540">
                  <c:v>63.793100000000003</c:v>
                </c:pt>
                <c:pt idx="3541">
                  <c:v>64.159059999999997</c:v>
                </c:pt>
                <c:pt idx="3542">
                  <c:v>64.555049999999994</c:v>
                </c:pt>
                <c:pt idx="3543">
                  <c:v>64.572540000000004</c:v>
                </c:pt>
                <c:pt idx="3544">
                  <c:v>64.792900000000003</c:v>
                </c:pt>
                <c:pt idx="3545">
                  <c:v>64.940889999999996</c:v>
                </c:pt>
                <c:pt idx="3546">
                  <c:v>64.983440000000002</c:v>
                </c:pt>
                <c:pt idx="3547">
                  <c:v>65.15222</c:v>
                </c:pt>
                <c:pt idx="3548">
                  <c:v>65.292100000000005</c:v>
                </c:pt>
                <c:pt idx="3549">
                  <c:v>65.851740000000007</c:v>
                </c:pt>
                <c:pt idx="3550">
                  <c:v>66.009280000000004</c:v>
                </c:pt>
                <c:pt idx="3551">
                  <c:v>66.090710000000001</c:v>
                </c:pt>
                <c:pt idx="3552">
                  <c:v>66.476910000000004</c:v>
                </c:pt>
                <c:pt idx="3553">
                  <c:v>66.654330000000002</c:v>
                </c:pt>
                <c:pt idx="3554">
                  <c:v>66.666659999999993</c:v>
                </c:pt>
                <c:pt idx="3555">
                  <c:v>66.875</c:v>
                </c:pt>
                <c:pt idx="3556">
                  <c:v>67.043310000000005</c:v>
                </c:pt>
                <c:pt idx="3557">
                  <c:v>67.120540000000005</c:v>
                </c:pt>
                <c:pt idx="3558">
                  <c:v>67.692310000000006</c:v>
                </c:pt>
                <c:pt idx="3559">
                  <c:v>67.88194</c:v>
                </c:pt>
                <c:pt idx="3560">
                  <c:v>68.255250000000004</c:v>
                </c:pt>
                <c:pt idx="3561">
                  <c:v>68.453109999999995</c:v>
                </c:pt>
                <c:pt idx="3562">
                  <c:v>68.629670000000004</c:v>
                </c:pt>
                <c:pt idx="3563">
                  <c:v>69.089690000000004</c:v>
                </c:pt>
                <c:pt idx="3564">
                  <c:v>69.23733</c:v>
                </c:pt>
                <c:pt idx="3565">
                  <c:v>70.223330000000004</c:v>
                </c:pt>
                <c:pt idx="3566">
                  <c:v>70.467969999999994</c:v>
                </c:pt>
                <c:pt idx="3567">
                  <c:v>71.174180000000007</c:v>
                </c:pt>
                <c:pt idx="3568">
                  <c:v>71.401150000000001</c:v>
                </c:pt>
                <c:pt idx="3569">
                  <c:v>72.317019999999999</c:v>
                </c:pt>
                <c:pt idx="3570">
                  <c:v>72.396129999999999</c:v>
                </c:pt>
                <c:pt idx="3571">
                  <c:v>72.727270000000004</c:v>
                </c:pt>
                <c:pt idx="3572">
                  <c:v>73.724490000000003</c:v>
                </c:pt>
                <c:pt idx="3573">
                  <c:v>75.394450000000006</c:v>
                </c:pt>
                <c:pt idx="3574">
                  <c:v>76.803280000000001</c:v>
                </c:pt>
                <c:pt idx="3575">
                  <c:v>77.551019999999994</c:v>
                </c:pt>
                <c:pt idx="3576">
                  <c:v>78.588999999999999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81024"/>
        <c:axId val="218482944"/>
      </c:barChart>
      <c:catAx>
        <c:axId val="21848102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2000" b="0" dirty="0" smtClean="0"/>
                  <a:t>3578</a:t>
                </a:r>
                <a:r>
                  <a:rPr lang="de-DE" sz="2000" b="0" baseline="0" dirty="0" smtClean="0"/>
                  <a:t> </a:t>
                </a:r>
                <a:r>
                  <a:rPr lang="de-DE" sz="2000" b="0" dirty="0" smtClean="0"/>
                  <a:t>Quartiere</a:t>
                </a:r>
                <a:endParaRPr lang="de-DE" sz="2000" b="0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218482944"/>
        <c:crosses val="autoZero"/>
        <c:auto val="1"/>
        <c:lblAlgn val="ctr"/>
        <c:lblOffset val="100"/>
        <c:noMultiLvlLbl val="0"/>
      </c:catAx>
      <c:valAx>
        <c:axId val="2184829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de-DE" sz="2000" b="0" dirty="0" smtClean="0"/>
                  <a:t>SGB-II-Quote von Kindern</a:t>
                </a:r>
                <a:r>
                  <a:rPr lang="de-DE" sz="2000" b="0" baseline="0" dirty="0" smtClean="0"/>
                  <a:t> in Prozent </a:t>
                </a:r>
                <a:endParaRPr lang="de-DE" sz="20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21848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Tabelle1!$G$13</c:f>
              <c:strCache>
                <c:ptCount val="1"/>
                <c:pt idx="0">
                  <c:v>West</c:v>
                </c:pt>
              </c:strCache>
            </c:strRef>
          </c:tx>
          <c:marker>
            <c:symbol val="none"/>
          </c:marker>
          <c:cat>
            <c:numRef>
              <c:f>Tabelle1!$F$14:$F$23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Tabelle1!$G$14:$G$23</c:f>
              <c:numCache>
                <c:formatCode>General</c:formatCode>
                <c:ptCount val="10"/>
                <c:pt idx="0">
                  <c:v>1.3189999999999997</c:v>
                </c:pt>
                <c:pt idx="1">
                  <c:v>1.6132999999999997</c:v>
                </c:pt>
                <c:pt idx="2">
                  <c:v>1.6895199999999999</c:v>
                </c:pt>
                <c:pt idx="3">
                  <c:v>1.9937999999999998</c:v>
                </c:pt>
                <c:pt idx="4">
                  <c:v>2.1488999999999998</c:v>
                </c:pt>
                <c:pt idx="5">
                  <c:v>2.6589999999999998</c:v>
                </c:pt>
                <c:pt idx="6">
                  <c:v>2.81155</c:v>
                </c:pt>
                <c:pt idx="7">
                  <c:v>3.1698</c:v>
                </c:pt>
                <c:pt idx="8">
                  <c:v>3.4279999999999999</c:v>
                </c:pt>
                <c:pt idx="9">
                  <c:v>4.0743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C1B-384D-87D5-73EE47FC7EB0}"/>
            </c:ext>
          </c:extLst>
        </c:ser>
        <c:ser>
          <c:idx val="1"/>
          <c:order val="1"/>
          <c:tx>
            <c:strRef>
              <c:f>Tabelle1!$H$13</c:f>
              <c:strCache>
                <c:ptCount val="1"/>
                <c:pt idx="0">
                  <c:v>Ost</c:v>
                </c:pt>
              </c:strCache>
            </c:strRef>
          </c:tx>
          <c:marker>
            <c:symbol val="none"/>
          </c:marker>
          <c:cat>
            <c:numRef>
              <c:f>Tabelle1!$F$14:$F$23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Tabelle1!$H$14:$H$23</c:f>
              <c:numCache>
                <c:formatCode>General</c:formatCode>
                <c:ptCount val="10"/>
                <c:pt idx="0">
                  <c:v>0.67612000000000005</c:v>
                </c:pt>
                <c:pt idx="1">
                  <c:v>0.4741200000000001</c:v>
                </c:pt>
                <c:pt idx="2">
                  <c:v>1.34372</c:v>
                </c:pt>
                <c:pt idx="3">
                  <c:v>1.2018200000000001</c:v>
                </c:pt>
                <c:pt idx="4">
                  <c:v>0.91511999999999993</c:v>
                </c:pt>
                <c:pt idx="5">
                  <c:v>1.98512</c:v>
                </c:pt>
                <c:pt idx="6">
                  <c:v>2.4131200000000002</c:v>
                </c:pt>
                <c:pt idx="7">
                  <c:v>3.4068199999999997</c:v>
                </c:pt>
                <c:pt idx="8">
                  <c:v>4.5971200000000003</c:v>
                </c:pt>
                <c:pt idx="9">
                  <c:v>7.4159199999999998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1B-384D-87D5-73EE47FC7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959424"/>
        <c:axId val="217961600"/>
      </c:lineChart>
      <c:catAx>
        <c:axId val="217959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Stadtteile nach Dezilen der SGB-Quoten in der jeweiligen Stadt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961600"/>
        <c:crosses val="autoZero"/>
        <c:auto val="1"/>
        <c:lblAlgn val="ctr"/>
        <c:lblOffset val="100"/>
        <c:noMultiLvlLbl val="0"/>
      </c:catAx>
      <c:valAx>
        <c:axId val="217961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Anstieg der Ausländeranteile zwischen 2014 du 2017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9594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0.00857</cdr:x>
      <cdr:y>0.92754</cdr:y>
    </cdr:from>
    <cdr:to>
      <cdr:x>0.37687</cdr:x>
      <cdr:y>0.99778</cdr:y>
    </cdr:to>
    <cdr:sp macro="" textlink="">
      <cdr:nvSpPr>
        <cdr:cNvPr id="2" name="Textfeld 5"/>
        <cdr:cNvSpPr txBox="1"/>
      </cdr:nvSpPr>
      <cdr:spPr>
        <a:xfrm xmlns:a="http://schemas.openxmlformats.org/drawingml/2006/main">
          <a:off x="76200" y="4876800"/>
          <a:ext cx="32766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dirty="0"/>
            <a:t>Quelle: Helbig und </a:t>
          </a:r>
          <a:r>
            <a:rPr lang="de-DE" dirty="0" err="1"/>
            <a:t>Jähnen</a:t>
          </a:r>
          <a:r>
            <a:rPr lang="de-DE" dirty="0"/>
            <a:t> 2019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2018A-A006-4638-ADC4-CCE762B3FE4E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D1FCF-87D8-442C-AF91-579748552F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94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2349CA-EF4D-477D-ACDA-F47C0FAA34CB}" type="slidenum">
              <a:rPr lang="de-DE" altLang="en-US" sz="1200" smtClean="0">
                <a:latin typeface="Times" pitchFamily="18" charset="0"/>
              </a:rPr>
              <a:pPr/>
              <a:t>3</a:t>
            </a:fld>
            <a:endParaRPr lang="de-DE" altLang="en-US" sz="1200" dirty="0">
              <a:latin typeface="Times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176213"/>
            <a:ext cx="5989638" cy="449103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12" y="4834491"/>
            <a:ext cx="6412758" cy="4097471"/>
          </a:xfrm>
          <a:noFill/>
        </p:spPr>
        <p:txBody>
          <a:bodyPr/>
          <a:lstStyle/>
          <a:p>
            <a:endParaRPr lang="de-DE" altLang="de-DE" sz="16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D1FCF-87D8-442C-AF91-579748552F6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30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85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40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18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3006" y="381000"/>
            <a:ext cx="3850694" cy="2304985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2400" cap="all" spc="0" baseline="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VIELEN DANK FÜR IHRE AUFMERKSAMKEIT! 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2636173" y="5525621"/>
            <a:ext cx="16310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850" dirty="0" smtClean="0"/>
              <a:t>Wilhelmsplatz 3</a:t>
            </a:r>
          </a:p>
          <a:p>
            <a:pPr lvl="0"/>
            <a:r>
              <a:rPr lang="de-DE" sz="850" dirty="0" smtClean="0"/>
              <a:t>96047 Bamberg</a:t>
            </a:r>
            <a:endParaRPr lang="de-DE" sz="85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5" r="15099"/>
          <a:stretch/>
        </p:blipFill>
        <p:spPr>
          <a:xfrm>
            <a:off x="4320480" y="0"/>
            <a:ext cx="4823520" cy="6858000"/>
          </a:xfrm>
          <a:prstGeom prst="rect">
            <a:avLst/>
          </a:prstGeom>
        </p:spPr>
      </p:pic>
      <p:pic>
        <p:nvPicPr>
          <p:cNvPr id="6" name="Bild 5" descr="LIfBi_PowerPoint_Logo_danke_D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192400" y="4230000"/>
            <a:ext cx="188336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284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60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29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17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02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17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20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3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01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BE139-8C79-477C-97AC-D2801C1305D9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EA5F-92B7-449B-95E2-04D8B4863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66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hiny2.wzb.eu/konrad/salomo_helbig_dashboar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59632" y="3212976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/>
              <a:t>Sozialräumliche Ungleichheiten </a:t>
            </a:r>
            <a:r>
              <a:rPr lang="de-DE" sz="2400" dirty="0" smtClean="0"/>
              <a:t>in den deutschen Städten</a:t>
            </a:r>
            <a:endParaRPr lang="de-DE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36504" cy="17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If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9641"/>
            <a:ext cx="2448272" cy="150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222960"/>
            <a:ext cx="84249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Konsequenzen </a:t>
            </a:r>
            <a:r>
              <a:rPr lang="de-DE" sz="2400" b="1" dirty="0" smtClean="0"/>
              <a:t>von sozialer Segregation</a:t>
            </a:r>
          </a:p>
          <a:p>
            <a:endParaRPr lang="de-DE" dirty="0"/>
          </a:p>
          <a:p>
            <a:r>
              <a:rPr lang="de-DE" dirty="0" smtClean="0"/>
              <a:t>Perspektive Soziologie:</a:t>
            </a:r>
          </a:p>
          <a:p>
            <a:r>
              <a:rPr lang="de-DE" dirty="0"/>
              <a:t>	</a:t>
            </a:r>
            <a:r>
              <a:rPr lang="de-DE" dirty="0" smtClean="0"/>
              <a:t>- Aus der Ballung von Armut entstehen soziale Folgen, die über die individuelle 	Benachteiligung hinaus gehen (sogenannte Kontext- oder 	Nachbarschaftseffekte):</a:t>
            </a:r>
          </a:p>
          <a:p>
            <a:r>
              <a:rPr lang="de-DE" dirty="0"/>
              <a:t>	</a:t>
            </a:r>
            <a:r>
              <a:rPr lang="de-DE" dirty="0" smtClean="0"/>
              <a:t>	- schlechtere Gesundheit/ Gesundheitsverhalten</a:t>
            </a:r>
          </a:p>
          <a:p>
            <a:r>
              <a:rPr lang="de-DE" dirty="0"/>
              <a:t>	</a:t>
            </a:r>
            <a:r>
              <a:rPr lang="de-DE" dirty="0" smtClean="0"/>
              <a:t>	- geringere Bildungserfolge</a:t>
            </a:r>
          </a:p>
          <a:p>
            <a:r>
              <a:rPr lang="de-DE" dirty="0"/>
              <a:t>	</a:t>
            </a:r>
            <a:r>
              <a:rPr lang="de-DE" dirty="0" smtClean="0"/>
              <a:t>	- geringerer Arbeitsmarkterfolg</a:t>
            </a:r>
          </a:p>
          <a:p>
            <a:r>
              <a:rPr lang="de-DE" dirty="0" smtClean="0"/>
              <a:t>		- geringeres zivilgesellschaftliches Engagement</a:t>
            </a:r>
          </a:p>
          <a:p>
            <a:r>
              <a:rPr lang="de-DE" dirty="0"/>
              <a:t>	</a:t>
            </a:r>
            <a:r>
              <a:rPr lang="de-DE" dirty="0" smtClean="0"/>
              <a:t>	- geringere Wahlbeteiligung</a:t>
            </a:r>
          </a:p>
          <a:p>
            <a:endParaRPr lang="de-DE" dirty="0" smtClean="0"/>
          </a:p>
          <a:p>
            <a:r>
              <a:rPr lang="de-DE" dirty="0" smtClean="0"/>
              <a:t>Perspektive soziale Arbeit:</a:t>
            </a:r>
          </a:p>
          <a:p>
            <a:r>
              <a:rPr lang="de-DE" dirty="0" smtClean="0"/>
              <a:t>	- Die Klienten/Adressaten befinden sich überwiegend geballt in bestimmten 	Stadtteilen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Perspektive Verbraucherschutz:</a:t>
            </a:r>
          </a:p>
          <a:p>
            <a:r>
              <a:rPr lang="de-DE" dirty="0"/>
              <a:t>	</a:t>
            </a:r>
            <a:r>
              <a:rPr lang="de-DE" dirty="0" smtClean="0"/>
              <a:t>- Viele „vulnerable“ Gruppen (Arme, ethnische Minderheiten, teilw. Alte) an 	einem Ort </a:t>
            </a:r>
            <a:r>
              <a:rPr lang="de-DE" dirty="0" smtClean="0">
                <a:sym typeface="Wingdings" panose="05000000000000000000" pitchFamily="2" charset="2"/>
              </a:rPr>
              <a:t> ggf. stärkere Gefährdung von Menschen in diesen Stadtteilen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549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222960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Handlungsoptionen</a:t>
            </a:r>
          </a:p>
          <a:p>
            <a:endParaRPr lang="de-DE" dirty="0"/>
          </a:p>
          <a:p>
            <a:r>
              <a:rPr lang="de-DE" dirty="0" smtClean="0"/>
              <a:t>Arbeit am Menschen (zumeist </a:t>
            </a:r>
            <a:r>
              <a:rPr lang="de-DE" dirty="0" smtClean="0"/>
              <a:t>projektorientiert</a:t>
            </a:r>
            <a:r>
              <a:rPr lang="de-DE" dirty="0" smtClean="0"/>
              <a:t>, kurz- bis mittelfristig):</a:t>
            </a:r>
          </a:p>
          <a:p>
            <a:r>
              <a:rPr lang="de-DE" dirty="0" smtClean="0"/>
              <a:t>	- soziale Arbeit in Einrichtungen (z.B. Kita, Schule etc.)</a:t>
            </a:r>
          </a:p>
          <a:p>
            <a:r>
              <a:rPr lang="de-DE" dirty="0"/>
              <a:t>	</a:t>
            </a:r>
            <a:r>
              <a:rPr lang="de-DE" dirty="0" smtClean="0"/>
              <a:t>- Quartiersmanagement, Streetworker</a:t>
            </a:r>
          </a:p>
          <a:p>
            <a:r>
              <a:rPr lang="de-DE" dirty="0"/>
              <a:t>	</a:t>
            </a:r>
            <a:r>
              <a:rPr lang="de-DE" dirty="0" smtClean="0"/>
              <a:t>- Verbraucherschutzinitiativen</a:t>
            </a:r>
          </a:p>
          <a:p>
            <a:endParaRPr lang="de-DE" dirty="0" smtClean="0"/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Probleme werden bearbeitet, die Ursachen bleiben </a:t>
            </a:r>
            <a:r>
              <a:rPr lang="de-DE" dirty="0" smtClean="0">
                <a:sym typeface="Wingdings" panose="05000000000000000000" pitchFamily="2" charset="2"/>
              </a:rPr>
              <a:t>bestehen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Veränderung sozialer Segregation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durch Eingriffe in den Wohnungsmarkt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	- Sozialer Wohnungsbau, Belegungsrechte etc.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	- Investition in sozial benachteiligte Gebiete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 Teuer und </a:t>
            </a:r>
            <a:r>
              <a:rPr lang="de-DE" dirty="0" smtClean="0">
                <a:sym typeface="Wingdings" panose="05000000000000000000" pitchFamily="2" charset="2"/>
              </a:rPr>
              <a:t>langfristig </a:t>
            </a:r>
            <a:r>
              <a:rPr lang="de-DE" dirty="0" smtClean="0">
                <a:sym typeface="Wingdings" panose="05000000000000000000" pitchFamily="2" charset="2"/>
              </a:rPr>
              <a:t>wirksam</a:t>
            </a:r>
          </a:p>
        </p:txBody>
      </p:sp>
    </p:spTree>
    <p:extLst>
      <p:ext uri="{BB962C8B-B14F-4D97-AF65-F5344CB8AC3E}">
        <p14:creationId xmlns:p14="http://schemas.microsoft.com/office/powerpoint/2010/main" val="4387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Vielen dank für ihre aufmerksamkeit!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720711" y="5943600"/>
            <a:ext cx="1317889" cy="8345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tabLst>
                <a:tab pos="180975" algn="l"/>
              </a:tabLst>
            </a:pPr>
            <a:r>
              <a:rPr lang="de-DE" sz="850" dirty="0" smtClean="0"/>
              <a:t>www.lifbi.de</a:t>
            </a:r>
          </a:p>
          <a:p>
            <a:pPr>
              <a:tabLst>
                <a:tab pos="180975" algn="l"/>
              </a:tabLst>
            </a:pPr>
            <a:endParaRPr lang="de-DE" sz="850" dirty="0"/>
          </a:p>
          <a:p>
            <a:r>
              <a:rPr lang="de-DE" sz="850" dirty="0" smtClean="0"/>
              <a:t>Telefon</a:t>
            </a:r>
            <a:r>
              <a:rPr lang="de-DE" sz="850" dirty="0"/>
              <a:t>: +49 951 863-3899</a:t>
            </a:r>
          </a:p>
          <a:p>
            <a:pPr lvl="0"/>
            <a:r>
              <a:rPr lang="de-DE" sz="850" dirty="0" smtClean="0"/>
              <a:t>marcel.helbig@lifbi.de</a:t>
            </a:r>
            <a:endParaRPr lang="de-DE" sz="850" dirty="0"/>
          </a:p>
        </p:txBody>
      </p:sp>
    </p:spTree>
    <p:extLst>
      <p:ext uri="{BB962C8B-B14F-4D97-AF65-F5344CB8AC3E}">
        <p14:creationId xmlns:p14="http://schemas.microsoft.com/office/powerpoint/2010/main" val="40508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052736"/>
            <a:ext cx="89789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5100" y="6380386"/>
            <a:ext cx="613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/>
              </a:rPr>
              <a:t>https://shiny2.wzb.eu/konrad/salomo_helbig_dashboard/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65100" y="116632"/>
            <a:ext cx="88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Verteilung von Armut in den Berliner Quartieren/ Nachbarschaften (SGB-II-Quote)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91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z="1200" dirty="0"/>
          </a:p>
          <a:p>
            <a:fld id="{634CE575-6C95-4C9D-B152-19AB9C761283}" type="slidenum">
              <a:rPr lang="de-DE" altLang="de-DE" sz="1200" smtClean="0"/>
              <a:pPr/>
              <a:t>3</a:t>
            </a:fld>
            <a:r>
              <a:rPr lang="de-DE" altLang="de-DE" sz="1200" dirty="0"/>
              <a:t/>
            </a:r>
            <a:br>
              <a:rPr lang="de-DE" altLang="de-DE" sz="1200" dirty="0"/>
            </a:br>
            <a:endParaRPr lang="de-DE" altLang="de-DE" sz="12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066800"/>
            <a:ext cx="6111875" cy="990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de-DE" altLang="de-DE" sz="2000" dirty="0"/>
              <a:t>Soziale Segregation:</a:t>
            </a:r>
          </a:p>
          <a:p>
            <a:pPr marL="0" indent="0">
              <a:buFont typeface="Arial" charset="0"/>
              <a:buNone/>
            </a:pPr>
            <a:r>
              <a:rPr lang="de-DE" altLang="de-DE" sz="2000" dirty="0"/>
              <a:t>Räumlich ungleiche Verteilung verschiedener Bevölkerungsgruppen über städtische Teilgebiete</a:t>
            </a:r>
          </a:p>
          <a:p>
            <a:pPr marL="0" indent="0">
              <a:buFont typeface="Arial" charset="0"/>
              <a:buNone/>
            </a:pPr>
            <a:endParaRPr lang="de-DE" altLang="de-DE" sz="2000" dirty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338387"/>
            <a:ext cx="3644900" cy="365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2" y="2341563"/>
            <a:ext cx="3641718" cy="365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59656" y="16275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Wie kann man soziale (</a:t>
            </a:r>
            <a:r>
              <a:rPr lang="de-DE" dirty="0" err="1"/>
              <a:t>Ent</a:t>
            </a:r>
            <a:r>
              <a:rPr lang="de-DE" dirty="0"/>
              <a:t>-)Mischung messen?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001000" y="5094803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2751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131050" cy="6096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/>
              <a:t>Entwicklung der sozialen Segregation (SI SGB-II-Empfänger) in 86 deutschen Städten 1985-2017</a:t>
            </a:r>
            <a:endParaRPr lang="de-DE" altLang="de-DE" sz="2000" dirty="0">
              <a:solidFill>
                <a:srgbClr val="0380B5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622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Quelle: Helbig und </a:t>
            </a:r>
            <a:r>
              <a:rPr lang="de-DE" sz="1400" dirty="0" err="1"/>
              <a:t>Jähnen</a:t>
            </a:r>
            <a:r>
              <a:rPr lang="de-DE" sz="1400" dirty="0"/>
              <a:t> 2018, 2019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963844"/>
              </p:ext>
            </p:extLst>
          </p:nvPr>
        </p:nvGraphicFramePr>
        <p:xfrm>
          <a:off x="179512" y="908720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0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18907"/>
              </p:ext>
            </p:extLst>
          </p:nvPr>
        </p:nvGraphicFramePr>
        <p:xfrm>
          <a:off x="179512" y="620688"/>
          <a:ext cx="8784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79512" y="11663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Soziale Segregation in ausgewählten Städten 2017</a:t>
            </a:r>
          </a:p>
        </p:txBody>
      </p:sp>
    </p:spTree>
    <p:extLst>
      <p:ext uri="{BB962C8B-B14F-4D97-AF65-F5344CB8AC3E}">
        <p14:creationId xmlns:p14="http://schemas.microsoft.com/office/powerpoint/2010/main" val="1494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288429"/>
              </p:ext>
            </p:extLst>
          </p:nvPr>
        </p:nvGraphicFramePr>
        <p:xfrm>
          <a:off x="179512" y="620688"/>
          <a:ext cx="8784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79512" y="11663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Soziale Segregation und soziale Segregation von Kindern in ausgewählten Städten 2017</a:t>
            </a:r>
          </a:p>
        </p:txBody>
      </p:sp>
    </p:spTree>
    <p:extLst>
      <p:ext uri="{BB962C8B-B14F-4D97-AF65-F5344CB8AC3E}">
        <p14:creationId xmlns:p14="http://schemas.microsoft.com/office/powerpoint/2010/main" val="5614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86368" y="18864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SGB-II</a:t>
            </a:r>
            <a:r>
              <a:rPr lang="en-US" baseline="0" dirty="0" smtClean="0"/>
              <a:t> Quote von </a:t>
            </a:r>
            <a:r>
              <a:rPr lang="en-US" baseline="0" dirty="0" err="1" smtClean="0"/>
              <a:t>Kindern</a:t>
            </a:r>
            <a:r>
              <a:rPr lang="en-US" baseline="0" dirty="0" smtClean="0"/>
              <a:t> in 3578</a:t>
            </a:r>
            <a:r>
              <a:rPr lang="en-US" dirty="0" smtClean="0"/>
              <a:t> </a:t>
            </a:r>
            <a:r>
              <a:rPr lang="en-US" baseline="0" dirty="0" err="1" smtClean="0"/>
              <a:t>Quartieren</a:t>
            </a:r>
            <a:r>
              <a:rPr lang="en-US" baseline="0" dirty="0" smtClean="0"/>
              <a:t> in 84 </a:t>
            </a:r>
            <a:r>
              <a:rPr lang="en-US" baseline="0" dirty="0" err="1" smtClean="0"/>
              <a:t>deutschen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Städten</a:t>
            </a:r>
            <a:r>
              <a:rPr lang="en-US" baseline="0" dirty="0" smtClean="0"/>
              <a:t> 2016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927273"/>
              </p:ext>
            </p:extLst>
          </p:nvPr>
        </p:nvGraphicFramePr>
        <p:xfrm>
          <a:off x="189824" y="836712"/>
          <a:ext cx="87746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Gerade Verbindung 2"/>
          <p:cNvCxnSpPr/>
          <p:nvPr/>
        </p:nvCxnSpPr>
        <p:spPr>
          <a:xfrm>
            <a:off x="1060752" y="3211832"/>
            <a:ext cx="77597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1060752" y="4319384"/>
            <a:ext cx="77597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103064" y="386104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690 Quartieren lebt mindestens jedes dritte Kind von SGB-II- Leistungen 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103064" y="2757750"/>
            <a:ext cx="735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180 Quartieren lebt mindestens jedes zweite Kind von SGB-II-Leistungen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9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585689679"/>
              </p:ext>
            </p:extLst>
          </p:nvPr>
        </p:nvGraphicFramePr>
        <p:xfrm>
          <a:off x="0" y="1447800"/>
          <a:ext cx="889635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/>
          <p:cNvSpPr/>
          <p:nvPr/>
        </p:nvSpPr>
        <p:spPr>
          <a:xfrm>
            <a:off x="76200" y="1524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Veränderung der Ausländeranteile in den ostdeutschen und westdeutschen Stadtteilen zwischen 2014 und 2017 nach SGB-II-Quoten in den Stadtteilen</a:t>
            </a:r>
          </a:p>
        </p:txBody>
      </p:sp>
    </p:spTree>
    <p:extLst>
      <p:ext uri="{BB962C8B-B14F-4D97-AF65-F5344CB8AC3E}">
        <p14:creationId xmlns:p14="http://schemas.microsoft.com/office/powerpoint/2010/main" val="2241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04800" y="1524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Zusammenhang von sozialer Lage des Stadtteils und Anstieg der Ausländeranteile 2014 bis 2017</a:t>
            </a:r>
          </a:p>
        </p:txBody>
      </p:sp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3825" r="14384" b="3525"/>
          <a:stretch/>
        </p:blipFill>
        <p:spPr bwMode="auto">
          <a:xfrm>
            <a:off x="2743200" y="228600"/>
            <a:ext cx="6153397" cy="6373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82039" y="6096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Helbig und </a:t>
            </a:r>
            <a:r>
              <a:rPr lang="de-DE" dirty="0" err="1"/>
              <a:t>Jähnen</a:t>
            </a:r>
            <a:r>
              <a:rPr lang="de-DE" dirty="0"/>
              <a:t> 2019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2039" y="3810000"/>
            <a:ext cx="2308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 zunehmende soziale Belastung der benachteiligten Stadtteile in den ärmeren deutschen Städten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7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Bildschirmpräsentation (4:3)</PresentationFormat>
  <Paragraphs>62</Paragraphs>
  <Slides>12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Entwicklung der sozialen Segregation (SI SGB-II-Empfänger) in 86 deutschen Städten 1985-2017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Company>Wissenschaftszentrum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helbig</dc:creator>
  <cp:lastModifiedBy>helbig</cp:lastModifiedBy>
  <cp:revision>11</cp:revision>
  <dcterms:created xsi:type="dcterms:W3CDTF">2021-05-06T07:54:25Z</dcterms:created>
  <dcterms:modified xsi:type="dcterms:W3CDTF">2021-05-10T06:51:45Z</dcterms:modified>
</cp:coreProperties>
</file>